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15.xml.rels" ContentType="application/vnd.openxmlformats-package.relationships+xml"/>
  <Override PartName="/ppt/slideMasters/_rels/slideMaster114.xml.rels" ContentType="application/vnd.openxmlformats-package.relationships+xml"/>
  <Override PartName="/ppt/slideMasters/_rels/slideMaster96.xml.rels" ContentType="application/vnd.openxmlformats-package.relationships+xml"/>
  <Override PartName="/ppt/slideMasters/_rels/slideMaster28.xml.rels" ContentType="application/vnd.openxmlformats-package.relationships+xml"/>
  <Override PartName="/ppt/slideMasters/_rels/slideMaster95.xml.rels" ContentType="application/vnd.openxmlformats-package.relationships+xml"/>
  <Override PartName="/ppt/slideMasters/_rels/slideMaster27.xml.rels" ContentType="application/vnd.openxmlformats-package.relationships+xml"/>
  <Override PartName="/ppt/slideMasters/_rels/slideMaster106.xml.rels" ContentType="application/vnd.openxmlformats-package.relationships+xml"/>
  <Override PartName="/ppt/slideMasters/_rels/slideMaster93.xml.rels" ContentType="application/vnd.openxmlformats-package.relationships+xml"/>
  <Override PartName="/ppt/slideMasters/_rels/slideMaster25.xml.rels" ContentType="application/vnd.openxmlformats-package.relationships+xml"/>
  <Override PartName="/ppt/slideMasters/_rels/slideMaster105.xml.rels" ContentType="application/vnd.openxmlformats-package.relationships+xml"/>
  <Override PartName="/ppt/slideMasters/_rels/slideMaster24.xml.rels" ContentType="application/vnd.openxmlformats-package.relationships+xml"/>
  <Override PartName="/ppt/slideMasters/_rels/slideMaster92.xml.rels" ContentType="application/vnd.openxmlformats-package.relationships+xml"/>
  <Override PartName="/ppt/slideMasters/_rels/slideMaster104.xml.rels" ContentType="application/vnd.openxmlformats-package.relationships+xml"/>
  <Override PartName="/ppt/slideMasters/_rels/slideMaster23.xml.rels" ContentType="application/vnd.openxmlformats-package.relationships+xml"/>
  <Override PartName="/ppt/slideMasters/_rels/slideMaster91.xml.rels" ContentType="application/vnd.openxmlformats-package.relationships+xml"/>
  <Override PartName="/ppt/slideMasters/_rels/slideMaster100.xml.rels" ContentType="application/vnd.openxmlformats-package.relationships+xml"/>
  <Override PartName="/ppt/slideMasters/_rels/slideMaster79.xml.rels" ContentType="application/vnd.openxmlformats-package.relationships+xml"/>
  <Override PartName="/ppt/slideMasters/_rels/slideMaster33.xml.rels" ContentType="application/vnd.openxmlformats-package.relationships+xml"/>
  <Override PartName="/ppt/slideMasters/_rels/slideMaster6.xml.rels" ContentType="application/vnd.openxmlformats-package.relationships+xml"/>
  <Override PartName="/ppt/slideMasters/_rels/slideMaster136.xml.rels" ContentType="application/vnd.openxmlformats-package.relationships+xml"/>
  <Override PartName="/ppt/slideMasters/_rels/slideMaster64.xml.rels" ContentType="application/vnd.openxmlformats-package.relationships+xml"/>
  <Override PartName="/ppt/slideMasters/_rels/slideMaster32.xml.rels" ContentType="application/vnd.openxmlformats-package.relationships+xml"/>
  <Override PartName="/ppt/slideMasters/_rels/slideMaster5.xml.rels" ContentType="application/vnd.openxmlformats-package.relationships+xml"/>
  <Override PartName="/ppt/slideMasters/_rels/slideMaster135.xml.rels" ContentType="application/vnd.openxmlformats-package.relationships+xml"/>
  <Override PartName="/ppt/slideMasters/_rels/slideMaster63.xml.rels" ContentType="application/vnd.openxmlformats-package.relationships+xml"/>
  <Override PartName="/ppt/slideMasters/_rels/slideMaster31.xml.rels" ContentType="application/vnd.openxmlformats-package.relationships+xml"/>
  <Override PartName="/ppt/slideMasters/_rels/slideMaster4.xml.rels" ContentType="application/vnd.openxmlformats-package.relationships+xml"/>
  <Override PartName="/ppt/slideMasters/_rels/slideMaster129.xml.rels" ContentType="application/vnd.openxmlformats-package.relationships+xml"/>
  <Override PartName="/ppt/slideMasters/_rels/slideMaster62.xml.rels" ContentType="application/vnd.openxmlformats-package.relationships+xml"/>
  <Override PartName="/ppt/slideMasters/_rels/slideMaster134.xml.rels" ContentType="application/vnd.openxmlformats-package.relationships+xml"/>
  <Override PartName="/ppt/slideMasters/_rels/slideMaster128.xml.rels" ContentType="application/vnd.openxmlformats-package.relationships+xml"/>
  <Override PartName="/ppt/slideMasters/_rels/slideMaster61.xml.rels" ContentType="application/vnd.openxmlformats-package.relationships+xml"/>
  <Override PartName="/ppt/slideMasters/_rels/slideMaster133.xml.rels" ContentType="application/vnd.openxmlformats-package.relationships+xml"/>
  <Override PartName="/ppt/slideMasters/_rels/slideMaster132.xml.rels" ContentType="application/vnd.openxmlformats-package.relationships+xml"/>
  <Override PartName="/ppt/slideMasters/_rels/slideMaster60.xml.rels" ContentType="application/vnd.openxmlformats-package.relationships+xml"/>
  <Override PartName="/ppt/slideMasters/_rels/slideMaster127.xml.rels" ContentType="application/vnd.openxmlformats-package.relationships+xml"/>
  <Override PartName="/ppt/slideMasters/_rels/slideMaster34.xml.rels" ContentType="application/vnd.openxmlformats-package.relationships+xml"/>
  <Override PartName="/ppt/slideMasters/_rels/slideMaster7.xml.rels" ContentType="application/vnd.openxmlformats-package.relationships+xml"/>
  <Override PartName="/ppt/slideMasters/_rels/slideMaster14.xml.rels" ContentType="application/vnd.openxmlformats-package.relationships+xml"/>
  <Override PartName="/ppt/slideMasters/_rels/slideMaster82.xml.rels" ContentType="application/vnd.openxmlformats-package.relationships+xml"/>
  <Override PartName="/ppt/slideMasters/_rels/slideMaster37.xml.rels" ContentType="application/vnd.openxmlformats-package.relationships+xml"/>
  <Override PartName="/ppt/slideMasters/_rels/slideMaster38.xml.rels" ContentType="application/vnd.openxmlformats-package.relationships+xml"/>
  <Override PartName="/ppt/slideMasters/_rels/slideMaster52.xml.rels" ContentType="application/vnd.openxmlformats-package.relationships+xml"/>
  <Override PartName="/ppt/slideMasters/_rels/slideMaster119.xml.rels" ContentType="application/vnd.openxmlformats-package.relationships+xml"/>
  <Override PartName="/ppt/slideMasters/_rels/slideMaster124.xml.rels" ContentType="application/vnd.openxmlformats-package.relationships+xml"/>
  <Override PartName="/ppt/slideMasters/_rels/slideMaster53.xml.rels" ContentType="application/vnd.openxmlformats-package.relationships+xml"/>
  <Override PartName="/ppt/slideMasters/_rels/slideMaster125.xml.rels" ContentType="application/vnd.openxmlformats-package.relationships+xml"/>
  <Override PartName="/ppt/slideMasters/_rels/slideMaster10.xml.rels" ContentType="application/vnd.openxmlformats-package.relationships+xml"/>
  <Override PartName="/ppt/slideMasters/_rels/slideMaster142.xml.rels" ContentType="application/vnd.openxmlformats-package.relationships+xml"/>
  <Override PartName="/ppt/slideMasters/_rels/slideMaster8.xml.rels" ContentType="application/vnd.openxmlformats-package.relationships+xml"/>
  <Override PartName="/ppt/slideMasters/_rels/slideMaster35.xml.rels" ContentType="application/vnd.openxmlformats-package.relationships+xml"/>
  <Override PartName="/ppt/slideMasters/_rels/slideMaster43.xml.rels" ContentType="application/vnd.openxmlformats-package.relationships+xml"/>
  <Override PartName="/ppt/slideMasters/_rels/slideMaster54.xml.rels" ContentType="application/vnd.openxmlformats-package.relationships+xml"/>
  <Override PartName="/ppt/slideMasters/_rels/slideMaster126.xml.rels" ContentType="application/vnd.openxmlformats-package.relationships+xml"/>
  <Override PartName="/ppt/slideMasters/_rels/slideMaster45.xml.rels" ContentType="application/vnd.openxmlformats-package.relationships+xml"/>
  <Override PartName="/ppt/slideMasters/_rels/slideMaster117.xml.rels" ContentType="application/vnd.openxmlformats-package.relationships+xml"/>
  <Override PartName="/ppt/slideMasters/_rels/slideMaster50.xml.rels" ContentType="application/vnd.openxmlformats-package.relationships+xml"/>
  <Override PartName="/ppt/slideMasters/_rels/slideMaster118.xml.rels" ContentType="application/vnd.openxmlformats-package.relationships+xml"/>
  <Override PartName="/ppt/slideMasters/_rels/slideMaster51.xml.rels" ContentType="application/vnd.openxmlformats-package.relationships+xml"/>
  <Override PartName="/ppt/slideMasters/_rels/slideMaster46.xml.rels" ContentType="application/vnd.openxmlformats-package.relationships+xml"/>
  <Override PartName="/ppt/slideMasters/_rels/slideMaster11.xml.rels" ContentType="application/vnd.openxmlformats-package.relationships+xml"/>
  <Override PartName="/ppt/slideMasters/_rels/slideMaster143.xml.rels" ContentType="application/vnd.openxmlformats-package.relationships+xml"/>
  <Override PartName="/ppt/slideMasters/_rels/slideMaster15.xml.rels" ContentType="application/vnd.openxmlformats-package.relationships+xml"/>
  <Override PartName="/ppt/slideMasters/_rels/slideMaster83.xml.rels" ContentType="application/vnd.openxmlformats-package.relationships+xml"/>
  <Override PartName="/ppt/slideMasters/_rels/slideMaster9.xml.rels" ContentType="application/vnd.openxmlformats-package.relationships+xml"/>
  <Override PartName="/ppt/slideMasters/_rels/slideMaster36.xml.rels" ContentType="application/vnd.openxmlformats-package.relationships+xml"/>
  <Override PartName="/ppt/slideMasters/_rels/slideMaster116.xml.rels" ContentType="application/vnd.openxmlformats-package.relationships+xml"/>
  <Override PartName="/ppt/slideMasters/_rels/slideMaster44.xml.rels" ContentType="application/vnd.openxmlformats-package.relationships+xml"/>
  <Override PartName="/ppt/slideMasters/_rels/slideMaster55.xml.rels" ContentType="application/vnd.openxmlformats-package.relationships+xml"/>
  <Override PartName="/ppt/slideMasters/_rels/slideMaster72.xml.rels" ContentType="application/vnd.openxmlformats-package.relationships+xml"/>
  <Override PartName="/ppt/slideMasters/_rels/slideMaster139.xml.rels" ContentType="application/vnd.openxmlformats-package.relationships+xml"/>
  <Override PartName="/ppt/slideMasters/_rels/slideMaster141.xml.rels" ContentType="application/vnd.openxmlformats-package.relationships+xml"/>
  <Override PartName="/ppt/slideMasters/_rels/slideMaster71.xml.rels" ContentType="application/vnd.openxmlformats-package.relationships+xml"/>
  <Override PartName="/ppt/slideMasters/_rels/slideMaster138.xml.rels" ContentType="application/vnd.openxmlformats-package.relationships+xml"/>
  <Override PartName="/ppt/slideMasters/_rels/slideMaster59.xml.rels" ContentType="application/vnd.openxmlformats-package.relationships+xml"/>
  <Override PartName="/ppt/slideMasters/_rels/slideMaster58.xml.rels" ContentType="application/vnd.openxmlformats-package.relationships+xml"/>
  <Override PartName="/ppt/slideMasters/_rels/slideMaster66.xml.rels" ContentType="application/vnd.openxmlformats-package.relationships+xml"/>
  <Override PartName="/ppt/slideMasters/_rels/slideMaster65.xml.rels" ContentType="application/vnd.openxmlformats-package.relationships+xml"/>
  <Override PartName="/ppt/slideMasters/_rels/slideMaster137.xml.rels" ContentType="application/vnd.openxmlformats-package.relationships+xml"/>
  <Override PartName="/ppt/slideMasters/_rels/slideMaster70.xml.rels" ContentType="application/vnd.openxmlformats-package.relationships+xml"/>
  <Override PartName="/ppt/slideMasters/_rels/slideMaster84.xml.rels" ContentType="application/vnd.openxmlformats-package.relationships+xml"/>
  <Override PartName="/ppt/slideMasters/_rels/slideMaster16.xml.rels" ContentType="application/vnd.openxmlformats-package.relationships+xml"/>
  <Override PartName="/ppt/slideMasters/_rels/slideMaster81.xml.rels" ContentType="application/vnd.openxmlformats-package.relationships+xml"/>
  <Override PartName="/ppt/slideMasters/_rels/slideMaster13.xml.rels" ContentType="application/vnd.openxmlformats-package.relationships+xml"/>
  <Override PartName="/ppt/slideMasters/_rels/slideMaster130.xml.rels" ContentType="application/vnd.openxmlformats-package.relationships+xml"/>
  <Override PartName="/ppt/slideMasters/_rels/slideMaster56.xml.rels" ContentType="application/vnd.openxmlformats-package.relationships+xml"/>
  <Override PartName="/ppt/slideMasters/_rels/slideMaster140.xml.rels" ContentType="application/vnd.openxmlformats-package.relationships+xml"/>
  <Override PartName="/ppt/slideMasters/_rels/slideMaster3.xml.rels" ContentType="application/vnd.openxmlformats-package.relationships+xml"/>
  <Override PartName="/ppt/slideMasters/_rels/slideMaster30.xml.rels" ContentType="application/vnd.openxmlformats-package.relationships+xml"/>
  <Override PartName="/ppt/slideMasters/_rels/slideMaster80.xml.rels" ContentType="application/vnd.openxmlformats-package.relationships+xml"/>
  <Override PartName="/ppt/slideMasters/_rels/slideMaster12.xml.rels" ContentType="application/vnd.openxmlformats-package.relationships+xml"/>
  <Override PartName="/ppt/slideMasters/_rels/slideMaster49.xml.rels" ContentType="application/vnd.openxmlformats-package.relationships+xml"/>
  <Override PartName="/ppt/slideMasters/_rels/slideMaster131.xml.rels" ContentType="application/vnd.openxmlformats-package.relationships+xml"/>
  <Override PartName="/ppt/slideMasters/_rels/slideMaster57.xml.rels" ContentType="application/vnd.openxmlformats-package.relationships+xml"/>
  <Override PartName="/ppt/slideMasters/_rels/slideMaster2.xml.rels" ContentType="application/vnd.openxmlformats-package.relationships+xml"/>
  <Override PartName="/ppt/slideMasters/_rels/slideMaster39.xml.rels" ContentType="application/vnd.openxmlformats-package.relationships+xml"/>
  <Override PartName="/ppt/slideMasters/_rels/slideMaster1.xml.rels" ContentType="application/vnd.openxmlformats-package.relationships+xml"/>
  <Override PartName="/ppt/slideMasters/_rels/slideMaster47.xml.rels" ContentType="application/vnd.openxmlformats-package.relationships+xml"/>
  <Override PartName="/ppt/slideMasters/_rels/slideMaster48.xml.rels" ContentType="application/vnd.openxmlformats-package.relationships+xml"/>
  <Override PartName="/ppt/slideMasters/_rels/slideMaster67.xml.rels" ContentType="application/vnd.openxmlformats-package.relationships+xml"/>
  <Override PartName="/ppt/slideMasters/_rels/slideMaster20.xml.rels" ContentType="application/vnd.openxmlformats-package.relationships+xml"/>
  <Override PartName="/ppt/slideMasters/_rels/slideMaster101.xml.rels" ContentType="application/vnd.openxmlformats-package.relationships+xml"/>
  <Override PartName="/ppt/slideMasters/_rels/slideMaster68.xml.rels" ContentType="application/vnd.openxmlformats-package.relationships+xml"/>
  <Override PartName="/ppt/slideMasters/_rels/slideMaster21.xml.rels" ContentType="application/vnd.openxmlformats-package.relationships+xml"/>
  <Override PartName="/ppt/slideMasters/_rels/slideMaster102.xml.rels" ContentType="application/vnd.openxmlformats-package.relationships+xml"/>
  <Override PartName="/ppt/slideMasters/_rels/slideMaster69.xml.rels" ContentType="application/vnd.openxmlformats-package.relationships+xml"/>
  <Override PartName="/ppt/slideMasters/_rels/slideMaster22.xml.rels" ContentType="application/vnd.openxmlformats-package.relationships+xml"/>
  <Override PartName="/ppt/slideMasters/_rels/slideMaster90.xml.rels" ContentType="application/vnd.openxmlformats-package.relationships+xml"/>
  <Override PartName="/ppt/slideMasters/_rels/slideMaster103.xml.rels" ContentType="application/vnd.openxmlformats-package.relationships+xml"/>
  <Override PartName="/ppt/slideMasters/_rels/slideMaster73.xml.rels" ContentType="application/vnd.openxmlformats-package.relationships+xml"/>
  <Override PartName="/ppt/slideMasters/_rels/slideMaster74.xml.rels" ContentType="application/vnd.openxmlformats-package.relationships+xml"/>
  <Override PartName="/ppt/slideMasters/_rels/slideMaster75.xml.rels" ContentType="application/vnd.openxmlformats-package.relationships+xml"/>
  <Override PartName="/ppt/slideMasters/_rels/slideMaster76.xml.rels" ContentType="application/vnd.openxmlformats-package.relationships+xml"/>
  <Override PartName="/ppt/slideMasters/_rels/slideMaster110.xml.rels" ContentType="application/vnd.openxmlformats-package.relationships+xml"/>
  <Override PartName="/ppt/slideMasters/_rels/slideMaster89.xml.rels" ContentType="application/vnd.openxmlformats-package.relationships+xml"/>
  <Override PartName="/ppt/slideMasters/_rels/slideMaster77.xml.rels" ContentType="application/vnd.openxmlformats-package.relationships+xml"/>
  <Override PartName="/ppt/slideMasters/_rels/slideMaster111.xml.rels" ContentType="application/vnd.openxmlformats-package.relationships+xml"/>
  <Override PartName="/ppt/slideMasters/_rels/slideMaster78.xml.rels" ContentType="application/vnd.openxmlformats-package.relationships+xml"/>
  <Override PartName="/ppt/slideMasters/_rels/slideMaster112.xml.rels" ContentType="application/vnd.openxmlformats-package.relationships+xml"/>
  <Override PartName="/ppt/slideMasters/_rels/slideMaster113.xml.rels" ContentType="application/vnd.openxmlformats-package.relationships+xml"/>
  <Override PartName="/ppt/slideMasters/_rels/slideMaster17.xml.rels" ContentType="application/vnd.openxmlformats-package.relationships+xml"/>
  <Override PartName="/ppt/slideMasters/_rels/slideMaster85.xml.rels" ContentType="application/vnd.openxmlformats-package.relationships+xml"/>
  <Override PartName="/ppt/slideMasters/_rels/slideMaster18.xml.rels" ContentType="application/vnd.openxmlformats-package.relationships+xml"/>
  <Override PartName="/ppt/slideMasters/_rels/slideMaster86.xml.rels" ContentType="application/vnd.openxmlformats-package.relationships+xml"/>
  <Override PartName="/ppt/slideMasters/_rels/slideMaster120.xml.rels" ContentType="application/vnd.openxmlformats-package.relationships+xml"/>
  <Override PartName="/ppt/slideMasters/_rels/slideMaster99.xml.rels" ContentType="application/vnd.openxmlformats-package.relationships+xml"/>
  <Override PartName="/ppt/slideMasters/_rels/slideMaster19.xml.rels" ContentType="application/vnd.openxmlformats-package.relationships+xml"/>
  <Override PartName="/ppt/slideMasters/_rels/slideMaster87.xml.rels" ContentType="application/vnd.openxmlformats-package.relationships+xml"/>
  <Override PartName="/ppt/slideMasters/_rels/slideMaster40.xml.rels" ContentType="application/vnd.openxmlformats-package.relationships+xml"/>
  <Override PartName="/ppt/slideMasters/_rels/slideMaster107.xml.rels" ContentType="application/vnd.openxmlformats-package.relationships+xml"/>
  <Override PartName="/ppt/slideMasters/_rels/slideMaster121.xml.rels" ContentType="application/vnd.openxmlformats-package.relationships+xml"/>
  <Override PartName="/ppt/slideMasters/_rels/slideMaster88.xml.rels" ContentType="application/vnd.openxmlformats-package.relationships+xml"/>
  <Override PartName="/ppt/slideMasters/_rels/slideMaster41.xml.rels" ContentType="application/vnd.openxmlformats-package.relationships+xml"/>
  <Override PartName="/ppt/slideMasters/_rels/slideMaster108.xml.rels" ContentType="application/vnd.openxmlformats-package.relationships+xml"/>
  <Override PartName="/ppt/slideMasters/_rels/slideMaster122.xml.rels" ContentType="application/vnd.openxmlformats-package.relationships+xml"/>
  <Override PartName="/ppt/slideMasters/_rels/slideMaster42.xml.rels" ContentType="application/vnd.openxmlformats-package.relationships+xml"/>
  <Override PartName="/ppt/slideMasters/_rels/slideMaster109.xml.rels" ContentType="application/vnd.openxmlformats-package.relationships+xml"/>
  <Override PartName="/ppt/slideMasters/_rels/slideMaster123.xml.rels" ContentType="application/vnd.openxmlformats-package.relationships+xml"/>
  <Override PartName="/ppt/slideMasters/_rels/slideMaster26.xml.rels" ContentType="application/vnd.openxmlformats-package.relationships+xml"/>
  <Override PartName="/ppt/slideMasters/_rels/slideMaster94.xml.rels" ContentType="application/vnd.openxmlformats-package.relationships+xml"/>
  <Override PartName="/ppt/slideMasters/_rels/slideMaster29.xml.rels" ContentType="application/vnd.openxmlformats-package.relationships+xml"/>
  <Override PartName="/ppt/slideMasters/_rels/slideMaster97.xml.rels" ContentType="application/vnd.openxmlformats-package.relationships+xml"/>
  <Override PartName="/ppt/slideMasters/_rels/slideMaster98.xml.rels" ContentType="application/vnd.openxmlformats-package.relationships+xml"/>
  <Override PartName="/ppt/slideMasters/slideMaster127.xml" ContentType="application/vnd.openxmlformats-officedocument.presentationml.slideMaster+xml"/>
  <Override PartName="/ppt/slideMasters/slideMaster46.xml" ContentType="application/vnd.openxmlformats-officedocument.presentationml.slideMaster+xml"/>
  <Override PartName="/ppt/slideMasters/slideMaster126.xml" ContentType="application/vnd.openxmlformats-officedocument.presentationml.slideMaster+xml"/>
  <Override PartName="/ppt/slideMasters/slideMaster45.xml" ContentType="application/vnd.openxmlformats-officedocument.presentationml.slideMaster+xml"/>
  <Override PartName="/ppt/slideMasters/slideMaster125.xml" ContentType="application/vnd.openxmlformats-officedocument.presentationml.slideMaster+xml"/>
  <Override PartName="/ppt/slideMasters/slideMaster44.xml" ContentType="application/vnd.openxmlformats-officedocument.presentationml.slideMaster+xml"/>
  <Override PartName="/ppt/slideMasters/slideMaster124.xml" ContentType="application/vnd.openxmlformats-officedocument.presentationml.slideMaster+xml"/>
  <Override PartName="/ppt/slideMasters/slideMaster43.xml" ContentType="application/vnd.openxmlformats-officedocument.presentationml.slideMaster+xml"/>
  <Override PartName="/ppt/slideMasters/slideMaster119.xml" ContentType="application/vnd.openxmlformats-officedocument.presentationml.slideMaster+xml"/>
  <Override PartName="/ppt/slideMasters/slideMaster38.xml" ContentType="application/vnd.openxmlformats-officedocument.presentationml.slideMaster+xml"/>
  <Override PartName="/ppt/slideMasters/slideMaster118.xml" ContentType="application/vnd.openxmlformats-officedocument.presentationml.slideMaster+xml"/>
  <Override PartName="/ppt/slideMasters/slideMaster37.xml" ContentType="application/vnd.openxmlformats-officedocument.presentationml.slideMaster+xml"/>
  <Override PartName="/ppt/slideMasters/slideMaster117.xml" ContentType="application/vnd.openxmlformats-officedocument.presentationml.slideMaster+xml"/>
  <Override PartName="/ppt/slideMasters/slideMaster36.xml" ContentType="application/vnd.openxmlformats-officedocument.presentationml.slideMaster+xml"/>
  <Override PartName="/ppt/slideMasters/slideMaster116.xml" ContentType="application/vnd.openxmlformats-officedocument.presentationml.slideMaster+xml"/>
  <Override PartName="/ppt/slideMasters/slideMaster35.xml" ContentType="application/vnd.openxmlformats-officedocument.presentationml.slideMaster+xml"/>
  <Override PartName="/ppt/slideMasters/slideMaster66.xml" ContentType="application/vnd.openxmlformats-officedocument.presentationml.slideMaster+xml"/>
  <Override PartName="/ppt/slideMasters/slideMaster100.xml" ContentType="application/vnd.openxmlformats-officedocument.presentationml.slideMaster+xml"/>
  <Override PartName="/ppt/slideMasters/slideMaster65.xml" ContentType="application/vnd.openxmlformats-officedocument.presentationml.slideMaster+xml"/>
  <Override PartName="/ppt/slideMasters/slideMaster64.xml" ContentType="application/vnd.openxmlformats-officedocument.presentationml.slideMaster+xml"/>
  <Override PartName="/ppt/slideMasters/slideMaster63.xml" ContentType="application/vnd.openxmlformats-officedocument.presentationml.slideMaster+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59.xml" ContentType="application/vnd.openxmlformats-officedocument.presentationml.slideMaster+xml"/>
  <Override PartName="/ppt/slideMasters/slideMaster143.xml" ContentType="application/vnd.openxmlformats-officedocument.presentationml.slideMaster+xml"/>
  <Override PartName="/ppt/slideMasters/slideMaster62.xml" ContentType="application/vnd.openxmlformats-officedocument.presentationml.slideMaster+xml"/>
  <Override PartName="/ppt/slideMasters/slideMaster142.xml" ContentType="application/vnd.openxmlformats-officedocument.presentationml.slideMaster+xml"/>
  <Override PartName="/ppt/slideMasters/slideMaster61.xml" ContentType="application/vnd.openxmlformats-officedocument.presentationml.slideMaster+xml"/>
  <Override PartName="/ppt/slideMasters/slideMaster57.xml" ContentType="application/vnd.openxmlformats-officedocument.presentationml.slideMaster+xml"/>
  <Override PartName="/ppt/slideMasters/slideMaster138.xml" ContentType="application/vnd.openxmlformats-officedocument.presentationml.slideMaster+xml"/>
  <Override PartName="/ppt/slideMasters/slideMaster83.xml" ContentType="application/vnd.openxmlformats-officedocument.presentationml.slideMaster+xml"/>
  <Override PartName="/ppt/slideMasters/slideMaster15.xml" ContentType="application/vnd.openxmlformats-officedocument.presentationml.slideMaster+xml"/>
  <Override PartName="/ppt/slideMasters/slideMaster7.xml" ContentType="application/vnd.openxmlformats-officedocument.presentationml.slideMaster+xml"/>
  <Override PartName="/ppt/slideMasters/slideMaster140.xml" ContentType="application/vnd.openxmlformats-officedocument.presentationml.slideMaster+xml"/>
  <Override PartName="/ppt/slideMasters/slideMaster98.xml" ContentType="application/vnd.openxmlformats-officedocument.presentationml.slideMaster+xml"/>
  <Override PartName="/ppt/slideMasters/slideMaster82.xml" ContentType="application/vnd.openxmlformats-officedocument.presentationml.slideMaster+xml"/>
  <Override PartName="/ppt/slideMasters/slideMaster14.xml" ContentType="application/vnd.openxmlformats-officedocument.presentationml.slideMaster+xml"/>
  <Override PartName="/ppt/slideMasters/slideMaster99.xml" ContentType="application/vnd.openxmlformats-officedocument.presentationml.slideMaster+xml"/>
  <Override PartName="/ppt/slideMasters/slideMaster84.xml" ContentType="application/vnd.openxmlformats-officedocument.presentationml.slideMaster+xml"/>
  <Override PartName="/ppt/slideMasters/slideMaster16.xml" ContentType="application/vnd.openxmlformats-officedocument.presentationml.slideMaster+xml"/>
  <Override PartName="/ppt/slideMasters/slideMaster13.xml" ContentType="application/vnd.openxmlformats-officedocument.presentationml.slideMaster+xml"/>
  <Override PartName="/ppt/slideMasters/slideMaster81.xml" ContentType="application/vnd.openxmlformats-officedocument.presentationml.slideMaster+xml"/>
  <Override PartName="/ppt/slideMasters/slideMaster54.xml" ContentType="application/vnd.openxmlformats-officedocument.presentationml.slideMaster+xml"/>
  <Override PartName="/ppt/slideMasters/slideMaster135.xml" ContentType="application/vnd.openxmlformats-officedocument.presentationml.slideMaster+xml"/>
  <Override PartName="/ppt/slideMasters/slideMaster55.xml" ContentType="application/vnd.openxmlformats-officedocument.presentationml.slideMaster+xml"/>
  <Override PartName="/ppt/slideMasters/slideMaster136.xml" ContentType="application/vnd.openxmlformats-officedocument.presentationml.slideMaster+xml"/>
  <Override PartName="/ppt/slideMasters/slideMaster141.xml" ContentType="application/vnd.openxmlformats-officedocument.presentationml.slideMaster+xml"/>
  <Override PartName="/ppt/slideMasters/slideMaster60.xml" ContentType="application/vnd.openxmlformats-officedocument.presentationml.slideMaster+xml"/>
  <Override PartName="/ppt/slideMasters/slideMaster56.xml" ContentType="application/vnd.openxmlformats-officedocument.presentationml.slideMaster+xml"/>
  <Override PartName="/ppt/slideMasters/slideMaster137.xml" ContentType="application/vnd.openxmlformats-officedocument.presentationml.slideMaster+xml"/>
  <Override PartName="/ppt/slideMasters/slideMaster134.xml" ContentType="application/vnd.openxmlformats-officedocument.presentationml.slideMaster+xml"/>
  <Override PartName="/ppt/slideMasters/slideMaster53.xml" ContentType="application/vnd.openxmlformats-officedocument.presentationml.slideMaster+xml"/>
  <Override PartName="/ppt/slideMasters/slideMaster133.xml" ContentType="application/vnd.openxmlformats-officedocument.presentationml.slideMaster+xml"/>
  <Override PartName="/ppt/slideMasters/slideMaster52.xml" ContentType="application/vnd.openxmlformats-officedocument.presentationml.slideMaster+xml"/>
  <Override PartName="/ppt/slideMasters/slideMaster139.xml" ContentType="application/vnd.openxmlformats-officedocument.presentationml.slideMaster+xml"/>
  <Override PartName="/ppt/slideMasters/slideMaster58.xml" ContentType="application/vnd.openxmlformats-officedocument.presentationml.slideMaster+xml"/>
  <Override PartName="/ppt/slideMasters/slideMaster132.xml" ContentType="application/vnd.openxmlformats-officedocument.presentationml.slideMaster+xml"/>
  <Override PartName="/ppt/slideMasters/slideMaster51.xml" ContentType="application/vnd.openxmlformats-officedocument.presentationml.slideMaster+xml"/>
  <Override PartName="/ppt/slideMasters/slideMaster39.xml" ContentType="application/vnd.openxmlformats-officedocument.presentationml.slideMaster+xml"/>
  <Override PartName="/ppt/slideMasters/slideMaster5.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80.xml" ContentType="application/vnd.openxmlformats-officedocument.presentationml.slideMaster+xml"/>
  <Override PartName="/ppt/slideMasters/slideMaster12.xml" ContentType="application/vnd.openxmlformats-officedocument.presentationml.slideMaster+xml"/>
  <Override PartName="/ppt/slideMasters/slideMaster50.xml" ContentType="application/vnd.openxmlformats-officedocument.presentationml.slideMaster+xml"/>
  <Override PartName="/ppt/slideMasters/slideMaster131.xml" ContentType="application/vnd.openxmlformats-officedocument.presentationml.slideMaster+xml"/>
  <Override PartName="/ppt/slideMasters/slideMaster49.xml" ContentType="application/vnd.openxmlformats-officedocument.presentationml.slideMaster+xml"/>
  <Override PartName="/ppt/slideMasters/slideMaster6.xml" ContentType="application/vnd.openxmlformats-officedocument.presentationml.slideMaster+xml"/>
  <Override PartName="/ppt/slideMasters/slideMaster130.xml" ContentType="application/vnd.openxmlformats-officedocument.presentationml.slideMaster+xml"/>
  <Override PartName="/ppt/slideMasters/slideMaster129.xml" ContentType="application/vnd.openxmlformats-officedocument.presentationml.slideMaster+xml"/>
  <Override PartName="/ppt/slideMasters/slideMaster48.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4.xml" ContentType="application/vnd.openxmlformats-officedocument.presentationml.slideMaster+xml"/>
  <Override PartName="/ppt/slideMasters/slideMaster128.xml" ContentType="application/vnd.openxmlformats-officedocument.presentationml.slideMaster+xml"/>
  <Override PartName="/ppt/slideMasters/slideMaster47.xml" ContentType="application/vnd.openxmlformats-officedocument.presentationml.slideMaster+xml"/>
  <Override PartName="/ppt/slideMasters/slideMaster67.xml" ContentType="application/vnd.openxmlformats-officedocument.presentationml.slideMaster+xml"/>
  <Override PartName="/ppt/slideMasters/slideMaster101.xml" ContentType="application/vnd.openxmlformats-officedocument.presentationml.slideMaster+xml"/>
  <Override PartName="/ppt/slideMasters/slideMaster20.xml" ContentType="application/vnd.openxmlformats-officedocument.presentationml.slideMaster+xml"/>
  <Override PartName="/ppt/slideMasters/slideMaster68.xml" ContentType="application/vnd.openxmlformats-officedocument.presentationml.slideMaster+xml"/>
  <Override PartName="/ppt/slideMasters/slideMaster102.xml" ContentType="application/vnd.openxmlformats-officedocument.presentationml.slideMaster+xml"/>
  <Override PartName="/ppt/slideMasters/slideMaster21.xml" ContentType="application/vnd.openxmlformats-officedocument.presentationml.slideMaster+xml"/>
  <Override PartName="/ppt/slideMasters/slideMaster69.xml" ContentType="application/vnd.openxmlformats-officedocument.presentationml.slideMaster+xml"/>
  <Override PartName="/ppt/slideMasters/slideMaster103.xml" ContentType="application/vnd.openxmlformats-officedocument.presentationml.slideMaster+xml"/>
  <Override PartName="/ppt/slideMasters/slideMaster22.xml" ContentType="application/vnd.openxmlformats-officedocument.presentationml.slideMaster+xml"/>
  <Override PartName="/ppt/slideMasters/slideMaster90.xml" ContentType="application/vnd.openxmlformats-officedocument.presentationml.slideMaster+xml"/>
  <Override PartName="/ppt/slideMasters/slideMaster70.xml" ContentType="application/vnd.openxmlformats-officedocument.presentationml.slideMaster+xml"/>
  <Override PartName="/ppt/slideMasters/slideMaster71.xml" ContentType="application/vnd.openxmlformats-officedocument.presentationml.slideMaster+xml"/>
  <Override PartName="/ppt/slideMasters/slideMaster72.xml" ContentType="application/vnd.openxmlformats-officedocument.presentationml.slideMaster+xml"/>
  <Override PartName="/ppt/slideMasters/slideMaster73.xml" ContentType="application/vnd.openxmlformats-officedocument.presentationml.slideMaster+xml"/>
  <Override PartName="/ppt/slideMasters/slideMaster74.xml" ContentType="application/vnd.openxmlformats-officedocument.presentationml.slideMaster+xml"/>
  <Override PartName="/ppt/slideMasters/slideMaster75.xml" ContentType="application/vnd.openxmlformats-officedocument.presentationml.slideMaster+xml"/>
  <Override PartName="/ppt/slideMasters/slideMaster76.xml" ContentType="application/vnd.openxmlformats-officedocument.presentationml.slideMaster+xml"/>
  <Override PartName="/ppt/slideMasters/slideMaster110.xml" ContentType="application/vnd.openxmlformats-officedocument.presentationml.slideMaster+xml"/>
  <Override PartName="/ppt/slideMasters/slideMaster77.xml" ContentType="application/vnd.openxmlformats-officedocument.presentationml.slideMaster+xml"/>
  <Override PartName="/ppt/slideMasters/slideMaster111.xml" ContentType="application/vnd.openxmlformats-officedocument.presentationml.slideMaster+xml"/>
  <Override PartName="/ppt/slideMasters/slideMaster30.xml" ContentType="application/vnd.openxmlformats-officedocument.presentationml.slideMaster+xml"/>
  <Override PartName="/ppt/slideMasters/slideMaster78.xml" ContentType="application/vnd.openxmlformats-officedocument.presentationml.slideMaster+xml"/>
  <Override PartName="/ppt/slideMasters/slideMaster112.xml" ContentType="application/vnd.openxmlformats-officedocument.presentationml.slideMaster+xml"/>
  <Override PartName="/ppt/slideMasters/slideMaster31.xml" ContentType="application/vnd.openxmlformats-officedocument.presentationml.slideMaster+xml"/>
  <Override PartName="/ppt/slideMasters/slideMaster79.xml" ContentType="application/vnd.openxmlformats-officedocument.presentationml.slideMaster+xml"/>
  <Override PartName="/ppt/slideMasters/slideMaster113.xml" ContentType="application/vnd.openxmlformats-officedocument.presentationml.slideMaster+xml"/>
  <Override PartName="/ppt/slideMasters/slideMaster32.xml" ContentType="application/vnd.openxmlformats-officedocument.presentationml.slideMaster+xml"/>
  <Override PartName="/ppt/slideMasters/slideMaster17.xml" ContentType="application/vnd.openxmlformats-officedocument.presentationml.slideMaster+xml"/>
  <Override PartName="/ppt/slideMasters/slideMaster85.xml" ContentType="application/vnd.openxmlformats-officedocument.presentationml.slideMaster+xml"/>
  <Override PartName="/ppt/slideMasters/slideMaster18.xml" ContentType="application/vnd.openxmlformats-officedocument.presentationml.slideMaster+xml"/>
  <Override PartName="/ppt/slideMasters/slideMaster86.xml" ContentType="application/vnd.openxmlformats-officedocument.presentationml.slideMaster+xml"/>
  <Override PartName="/ppt/slideMasters/slideMaster120.xml" ContentType="application/vnd.openxmlformats-officedocument.presentationml.slideMaster+xml"/>
  <Override PartName="/ppt/slideMasters/slideMaster19.xml" ContentType="application/vnd.openxmlformats-officedocument.presentationml.slideMaster+xml"/>
  <Override PartName="/ppt/slideMasters/slideMaster87.xml" ContentType="application/vnd.openxmlformats-officedocument.presentationml.slideMaster+xml"/>
  <Override PartName="/ppt/slideMasters/slideMaster121.xml" ContentType="application/vnd.openxmlformats-officedocument.presentationml.slideMaster+xml"/>
  <Override PartName="/ppt/slideMasters/slideMaster40.xml" ContentType="application/vnd.openxmlformats-officedocument.presentationml.slideMaster+xml"/>
  <Override PartName="/ppt/slideMasters/slideMaster88.xml" ContentType="application/vnd.openxmlformats-officedocument.presentationml.slideMaster+xml"/>
  <Override PartName="/ppt/slideMasters/slideMaster122.xml" ContentType="application/vnd.openxmlformats-officedocument.presentationml.slideMaster+xml"/>
  <Override PartName="/ppt/slideMasters/slideMaster41.xml" ContentType="application/vnd.openxmlformats-officedocument.presentationml.slideMaster+xml"/>
  <Override PartName="/ppt/slideMasters/slideMaster89.xml" ContentType="application/vnd.openxmlformats-officedocument.presentationml.slideMaster+xml"/>
  <Override PartName="/ppt/slideMasters/slideMaster123.xml" ContentType="application/vnd.openxmlformats-officedocument.presentationml.slideMaster+xml"/>
  <Override PartName="/ppt/slideMasters/slideMaster42.xml" ContentType="application/vnd.openxmlformats-officedocument.presentationml.slideMaster+xml"/>
  <Override PartName="/ppt/slideMasters/slideMaster97.xml" ContentType="application/vnd.openxmlformats-officedocument.presentationml.slideMaster+xml"/>
  <Override PartName="/ppt/slideMasters/slideMaster29.xml" ContentType="application/vnd.openxmlformats-officedocument.presentationml.slideMaster+xml"/>
  <Override PartName="/ppt/slideMasters/slideMaster91.xml" ContentType="application/vnd.openxmlformats-officedocument.presentationml.slideMaster+xml"/>
  <Override PartName="/ppt/slideMasters/slideMaster23.xml" ContentType="application/vnd.openxmlformats-officedocument.presentationml.slideMaster+xml"/>
  <Override PartName="/ppt/slideMasters/slideMaster104.xml" ContentType="application/vnd.openxmlformats-officedocument.presentationml.slideMaster+xml"/>
  <Override PartName="/ppt/slideMasters/slideMaster92.xml" ContentType="application/vnd.openxmlformats-officedocument.presentationml.slideMaster+xml"/>
  <Override PartName="/ppt/slideMasters/slideMaster24.xml" ContentType="application/vnd.openxmlformats-officedocument.presentationml.slideMaster+xml"/>
  <Override PartName="/ppt/slideMasters/slideMaster105.xml" ContentType="application/vnd.openxmlformats-officedocument.presentationml.slideMaster+xml"/>
  <Override PartName="/ppt/slideMasters/slideMaster25.xml" ContentType="application/vnd.openxmlformats-officedocument.presentationml.slideMaster+xml"/>
  <Override PartName="/ppt/slideMasters/slideMaster93.xml" ContentType="application/vnd.openxmlformats-officedocument.presentationml.slideMaster+xml"/>
  <Override PartName="/ppt/slideMasters/slideMaster106.xml" ContentType="application/vnd.openxmlformats-officedocument.presentationml.slideMaster+xml"/>
  <Override PartName="/ppt/slideMasters/slideMaster94.xml" ContentType="application/vnd.openxmlformats-officedocument.presentationml.slideMaster+xml"/>
  <Override PartName="/ppt/slideMasters/slideMaster26.xml" ContentType="application/vnd.openxmlformats-officedocument.presentationml.slideMaster+xml"/>
  <Override PartName="/ppt/slideMasters/slideMaster107.xml" ContentType="application/vnd.openxmlformats-officedocument.presentationml.slideMaster+xml"/>
  <Override PartName="/ppt/slideMasters/slideMaster27.xml" ContentType="application/vnd.openxmlformats-officedocument.presentationml.slideMaster+xml"/>
  <Override PartName="/ppt/slideMasters/slideMaster95.xml" ContentType="application/vnd.openxmlformats-officedocument.presentationml.slideMaster+xml"/>
  <Override PartName="/ppt/slideMasters/slideMaster108.xml" ContentType="application/vnd.openxmlformats-officedocument.presentationml.slideMaster+xml"/>
  <Override PartName="/ppt/slideMasters/slideMaster96.xml" ContentType="application/vnd.openxmlformats-officedocument.presentationml.slideMaster+xml"/>
  <Override PartName="/ppt/slideMasters/slideMaster28.xml" ContentType="application/vnd.openxmlformats-officedocument.presentationml.slideMaster+xml"/>
  <Override PartName="/ppt/slideMasters/slideMaster109.xml" ContentType="application/vnd.openxmlformats-officedocument.presentationml.slideMaster+xml"/>
  <Override PartName="/ppt/slideMasters/slideMaster33.xml" ContentType="application/vnd.openxmlformats-officedocument.presentationml.slideMaster+xml"/>
  <Override PartName="/ppt/slideMasters/slideMaster114.xml" ContentType="application/vnd.openxmlformats-officedocument.presentationml.slideMaster+xml"/>
  <Override PartName="/ppt/slideMasters/slideMaster34.xml" ContentType="application/vnd.openxmlformats-officedocument.presentationml.slideMaster+xml"/>
  <Override PartName="/ppt/slideMasters/slideMaster115.xml" ContentType="application/vnd.openxmlformats-officedocument.presentationml.slideMaster+xml"/>
  <Override PartName="/ppt/presProps.xml" ContentType="application/vnd.openxmlformats-officedocument.presentationml.presProps+xml"/>
  <Override PartName="/ppt/theme/theme126.xml" ContentType="application/vnd.openxmlformats-officedocument.theme+xml"/>
  <Override PartName="/ppt/theme/theme43.xml" ContentType="application/vnd.openxmlformats-officedocument.theme+xml"/>
  <Override PartName="/ppt/theme/theme125.xml" ContentType="application/vnd.openxmlformats-officedocument.theme+xml"/>
  <Override PartName="/ppt/theme/theme42.xml" ContentType="application/vnd.openxmlformats-officedocument.theme+xml"/>
  <Override PartName="/ppt/theme/theme124.xml" ContentType="application/vnd.openxmlformats-officedocument.theme+xml"/>
  <Override PartName="/ppt/theme/theme41.xml" ContentType="application/vnd.openxmlformats-officedocument.theme+xml"/>
  <Override PartName="/ppt/theme/theme123.xml" ContentType="application/vnd.openxmlformats-officedocument.theme+xml"/>
  <Override PartName="/ppt/theme/theme40.xml" ContentType="application/vnd.openxmlformats-officedocument.theme+xml"/>
  <Override PartName="/ppt/theme/theme122.xml" ContentType="application/vnd.openxmlformats-officedocument.theme+xml"/>
  <Override PartName="/ppt/theme/theme121.xml" ContentType="application/vnd.openxmlformats-officedocument.theme+xml"/>
  <Override PartName="/ppt/theme/theme116.xml" ContentType="application/vnd.openxmlformats-officedocument.theme+xml"/>
  <Override PartName="/ppt/theme/theme33.xml" ContentType="application/vnd.openxmlformats-officedocument.theme+xml"/>
  <Override PartName="/ppt/theme/theme115.xml" ContentType="application/vnd.openxmlformats-officedocument.theme+xml"/>
  <Override PartName="/ppt/theme/theme32.xml" ContentType="application/vnd.openxmlformats-officedocument.theme+xml"/>
  <Override PartName="/ppt/theme/theme114.xml" ContentType="application/vnd.openxmlformats-officedocument.theme+xml"/>
  <Override PartName="/ppt/theme/theme31.xml" ContentType="application/vnd.openxmlformats-officedocument.theme+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27.xml" ContentType="application/vnd.openxmlformats-officedocument.theme+xml"/>
  <Override PartName="/ppt/theme/theme95.xml" ContentType="application/vnd.openxmlformats-officedocument.theme+xml"/>
  <Override PartName="/ppt/theme/theme5.xml" ContentType="application/vnd.openxmlformats-officedocument.theme+xml"/>
  <Override PartName="/ppt/theme/theme110.xml" ContentType="application/vnd.openxmlformats-officedocument.theme+xml"/>
  <Override PartName="/ppt/theme/theme49.xml" ContentType="application/vnd.openxmlformats-officedocument.theme+xml"/>
  <Override PartName="/ppt/theme/theme3.xml" ContentType="application/vnd.openxmlformats-officedocument.theme+xml"/>
  <Override PartName="/ppt/theme/theme28.xml" ContentType="application/vnd.openxmlformats-officedocument.theme+xml"/>
  <Override PartName="/ppt/theme/theme96.xml" ContentType="application/vnd.openxmlformats-officedocument.theme+xml"/>
  <Override PartName="/ppt/theme/theme6.xml" ContentType="application/vnd.openxmlformats-officedocument.theme+xml"/>
  <Override PartName="/ppt/theme/theme4.xml" ContentType="application/vnd.openxmlformats-officedocument.theme+xml"/>
  <Override PartName="/ppt/theme/theme29.xml" ContentType="application/vnd.openxmlformats-officedocument.theme+xml"/>
  <Override PartName="/ppt/theme/theme97.xml" ContentType="application/vnd.openxmlformats-officedocument.theme+xml"/>
  <Override PartName="/ppt/theme/theme7.xml" ContentType="application/vnd.openxmlformats-officedocument.theme+xml"/>
  <Override PartName="/ppt/theme/theme34.xml" ContentType="application/vnd.openxmlformats-officedocument.theme+xml"/>
  <Override PartName="/ppt/theme/theme117.xml" ContentType="application/vnd.openxmlformats-officedocument.theme+xml"/>
  <Override PartName="/ppt/theme/theme10.xml" ContentType="application/vnd.openxmlformats-officedocument.theme+xml"/>
  <Override PartName="/ppt/theme/theme98.xml" ContentType="application/vnd.openxmlformats-officedocument.theme+xml"/>
  <Override PartName="/ppt/theme/theme8.xml" ContentType="application/vnd.openxmlformats-officedocument.theme+xml"/>
  <Override PartName="/ppt/theme/theme118.xml" ContentType="application/vnd.openxmlformats-officedocument.theme+xml"/>
  <Override PartName="/ppt/theme/theme35.xml" ContentType="application/vnd.openxmlformats-officedocument.theme+xml"/>
  <Override PartName="/ppt/theme/theme99.xml" ContentType="application/vnd.openxmlformats-officedocument.theme+xml"/>
  <Override PartName="/ppt/theme/theme9.xml" ContentType="application/vnd.openxmlformats-officedocument.theme+xml"/>
  <Override PartName="/ppt/theme/theme119.xml" ContentType="application/vnd.openxmlformats-officedocument.theme+xml"/>
  <Override PartName="/ppt/theme/theme36.xml" ContentType="application/vnd.openxmlformats-officedocument.theme+xml"/>
  <Override PartName="/ppt/theme/theme131.xml" ContentType="application/vnd.openxmlformats-officedocument.theme+xml"/>
  <Override PartName="/ppt/theme/theme132.xml" ContentType="application/vnd.openxmlformats-officedocument.theme+xml"/>
  <Override PartName="/ppt/theme/theme141.xml" ContentType="application/vnd.openxmlformats-officedocument.theme+xml"/>
  <Override PartName="/ppt/theme/theme139.xml" ContentType="application/vnd.openxmlformats-officedocument.theme+xml"/>
  <Override PartName="/ppt/theme/theme56.xml" ContentType="application/vnd.openxmlformats-officedocument.theme+xml"/>
  <Override PartName="/ppt/theme/theme130.xml" ContentType="application/vnd.openxmlformats-officedocument.theme+xml"/>
  <Override PartName="/ppt/theme/theme69.xml" ContentType="application/vnd.openxmlformats-officedocument.theme+xml"/>
  <Override PartName="/ppt/theme/theme45.xml" ContentType="application/vnd.openxmlformats-officedocument.theme+xml"/>
  <Override PartName="/ppt/theme/theme128.xml" ContentType="application/vnd.openxmlformats-officedocument.theme+xml"/>
  <Override PartName="/ppt/theme/theme138.xml" ContentType="application/vnd.openxmlformats-officedocument.theme+xml"/>
  <Override PartName="/ppt/theme/theme55.xml" ContentType="application/vnd.openxmlformats-officedocument.theme+xml"/>
  <Override PartName="/ppt/theme/theme142.xml" ContentType="application/vnd.openxmlformats-officedocument.theme+xml"/>
  <Override PartName="/ppt/theme/theme140.xml" ContentType="application/vnd.openxmlformats-officedocument.theme+xml"/>
  <Override PartName="/ppt/theme/theme79.xml" ContentType="application/vnd.openxmlformats-officedocument.theme+xml"/>
  <Override PartName="/ppt/theme/theme136.xml" ContentType="application/vnd.openxmlformats-officedocument.theme+xml"/>
  <Override PartName="/ppt/theme/theme53.xml" ContentType="application/vnd.openxmlformats-officedocument.theme+xml"/>
  <Override PartName="/ppt/theme/theme48.xml" ContentType="application/vnd.openxmlformats-officedocument.theme+xml"/>
  <Override PartName="/ppt/theme/theme39.xml" ContentType="application/vnd.openxmlformats-officedocument.theme+xml"/>
  <Override PartName="/ppt/theme/theme100.xml" ContentType="application/vnd.openxmlformats-officedocument.theme+xml"/>
  <Override PartName="/ppt/theme/theme54.xml" ContentType="application/vnd.openxmlformats-officedocument.theme+xml"/>
  <Override PartName="/ppt/theme/theme137.xml" ContentType="application/vnd.openxmlformats-officedocument.theme+xml"/>
  <Override PartName="/ppt/theme/theme135.xml" ContentType="application/vnd.openxmlformats-officedocument.theme+xml"/>
  <Override PartName="/ppt/theme/theme52.xml" ContentType="application/vnd.openxmlformats-officedocument.theme+xml"/>
  <Override PartName="/ppt/theme/theme12.xml" ContentType="application/vnd.openxmlformats-officedocument.theme+xml"/>
  <Override PartName="/ppt/theme/theme80.xml" ContentType="application/vnd.openxmlformats-officedocument.theme+xml"/>
  <Override PartName="/ppt/theme/theme38.xml" ContentType="application/vnd.openxmlformats-officedocument.theme+xml"/>
  <Override PartName="/ppt/theme/theme129.xml" ContentType="application/vnd.openxmlformats-officedocument.theme+xml"/>
  <Override PartName="/ppt/theme/theme46.xml" ContentType="application/vnd.openxmlformats-officedocument.theme+xml"/>
  <Override PartName="/ppt/theme/theme37.xml" ContentType="application/vnd.openxmlformats-officedocument.theme+xml"/>
  <Override PartName="/ppt/theme/theme133.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134.xml" ContentType="application/vnd.openxmlformats-officedocument.theme+xml"/>
  <Override PartName="/ppt/theme/theme47.xml" ContentType="application/vnd.openxmlformats-officedocument.theme+xml"/>
  <Override PartName="/ppt/theme/theme13.xml" ContentType="application/vnd.openxmlformats-officedocument.theme+xml"/>
  <Override PartName="/ppt/theme/theme81.xml" ContentType="application/vnd.openxmlformats-officedocument.theme+xml"/>
  <Override PartName="/ppt/theme/theme14.xml" ContentType="application/vnd.openxmlformats-officedocument.theme+xml"/>
  <Override PartName="/ppt/theme/theme82.xml" ContentType="application/vnd.openxmlformats-officedocument.theme+xml"/>
  <Override PartName="/ppt/theme/theme15.xml" ContentType="application/vnd.openxmlformats-officedocument.theme+xml"/>
  <Override PartName="/ppt/theme/theme83.xml" ContentType="application/vnd.openxmlformats-officedocument.theme+xml"/>
  <Override PartName="/ppt/theme/theme57.xml" ContentType="application/vnd.openxmlformats-officedocument.theme+xml"/>
  <Override PartName="/ppt/theme/theme44.xml" ContentType="application/vnd.openxmlformats-officedocument.theme+xml"/>
  <Override PartName="/ppt/theme/theme127.xml" ContentType="application/vnd.openxmlformats-officedocument.theme+xml"/>
  <Override PartName="/ppt/theme/theme16.xml" ContentType="application/vnd.openxmlformats-officedocument.theme+xml"/>
  <Override PartName="/ppt/theme/theme84.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120.xml" ContentType="application/vnd.openxmlformats-officedocument.theme+xml"/>
  <Override PartName="/ppt/theme/theme143.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68.xml" ContentType="application/vnd.openxmlformats-officedocument.theme+xml"/>
  <Override PartName="/ppt/theme/theme70.xml" ContentType="application/vnd.openxmlformats-officedocument.theme+xml"/>
  <Override PartName="/ppt/theme/theme71.xml" ContentType="application/vnd.openxmlformats-officedocument.theme+xml"/>
  <Override PartName="/ppt/theme/theme72.xml" ContentType="application/vnd.openxmlformats-officedocument.theme+xml"/>
  <Override PartName="/ppt/theme/theme73.xml" ContentType="application/vnd.openxmlformats-officedocument.theme+xml"/>
  <Override PartName="/ppt/theme/theme74.xml" ContentType="application/vnd.openxmlformats-officedocument.theme+xml"/>
  <Override PartName="/ppt/theme/theme75.xml" ContentType="application/vnd.openxmlformats-officedocument.theme+xml"/>
  <Override PartName="/ppt/theme/theme76.xml" ContentType="application/vnd.openxmlformats-officedocument.theme+xml"/>
  <Override PartName="/ppt/theme/theme77.xml" ContentType="application/vnd.openxmlformats-officedocument.theme+xml"/>
  <Override PartName="/ppt/theme/theme78.xml" ContentType="application/vnd.openxmlformats-officedocument.theme+xml"/>
  <Override PartName="/ppt/theme/theme17.xml" ContentType="application/vnd.openxmlformats-officedocument.theme+xml"/>
  <Override PartName="/ppt/theme/theme85.xml" ContentType="application/vnd.openxmlformats-officedocument.theme+xml"/>
  <Override PartName="/ppt/theme/theme18.xml" ContentType="application/vnd.openxmlformats-officedocument.theme+xml"/>
  <Override PartName="/ppt/theme/theme86.xml" ContentType="application/vnd.openxmlformats-officedocument.theme+xml"/>
  <Override PartName="/ppt/theme/theme19.xml" ContentType="application/vnd.openxmlformats-officedocument.theme+xml"/>
  <Override PartName="/ppt/theme/theme87.xml" ContentType="application/vnd.openxmlformats-officedocument.theme+xml"/>
  <Override PartName="/ppt/theme/theme88.xml" ContentType="application/vnd.openxmlformats-officedocument.theme+xml"/>
  <Override PartName="/ppt/theme/theme89.xml" ContentType="application/vnd.openxmlformats-officedocument.theme+xml"/>
  <Override PartName="/ppt/theme/theme101.xml" ContentType="application/vnd.openxmlformats-officedocument.theme+xml"/>
  <Override PartName="/ppt/theme/theme102.xml" ContentType="application/vnd.openxmlformats-officedocument.theme+xml"/>
  <Override PartName="/ppt/theme/theme20.xml" ContentType="application/vnd.openxmlformats-officedocument.theme+xml"/>
  <Override PartName="/ppt/theme/theme103.xml" ContentType="application/vnd.openxmlformats-officedocument.theme+xml"/>
  <Override PartName="/ppt/theme/theme21.xml" ContentType="application/vnd.openxmlformats-officedocument.theme+xml"/>
  <Override PartName="/ppt/theme/theme104.xml" ContentType="application/vnd.openxmlformats-officedocument.theme+xml"/>
  <Override PartName="/ppt/theme/theme22.xml" ContentType="application/vnd.openxmlformats-officedocument.theme+xml"/>
  <Override PartName="/ppt/theme/theme90.xml" ContentType="application/vnd.openxmlformats-officedocument.theme+xml"/>
  <Override PartName="/ppt/theme/theme105.xml" ContentType="application/vnd.openxmlformats-officedocument.theme+xml"/>
  <Override PartName="/ppt/theme/theme91.xml" ContentType="application/vnd.openxmlformats-officedocument.theme+xml"/>
  <Override PartName="/ppt/theme/theme23.xml" ContentType="application/vnd.openxmlformats-officedocument.theme+xml"/>
  <Override PartName="/ppt/theme/theme106.xml" ContentType="application/vnd.openxmlformats-officedocument.theme+xml"/>
  <Override PartName="/ppt/theme/theme92.xml" ContentType="application/vnd.openxmlformats-officedocument.theme+xml"/>
  <Override PartName="/ppt/theme/theme24.xml" ContentType="application/vnd.openxmlformats-officedocument.theme+xml"/>
  <Override PartName="/ppt/theme/theme107.xml" ContentType="application/vnd.openxmlformats-officedocument.theme+xml"/>
  <Override PartName="/ppt/theme/theme93.xml" ContentType="application/vnd.openxmlformats-officedocument.theme+xml"/>
  <Override PartName="/ppt/theme/theme25.xml" ContentType="application/vnd.openxmlformats-officedocument.theme+xml"/>
  <Override PartName="/ppt/theme/theme108.xml" ContentType="application/vnd.openxmlformats-officedocument.theme+xml"/>
  <Override PartName="/ppt/theme/theme26.xml" ContentType="application/vnd.openxmlformats-officedocument.theme+xml"/>
  <Override PartName="/ppt/theme/theme94.xml" ContentType="application/vnd.openxmlformats-officedocument.theme+xml"/>
  <Override PartName="/ppt/theme/theme109.xml" ContentType="application/vnd.openxmlformats-officedocument.theme+xml"/>
  <Override PartName="/ppt/theme/theme111.xml" ContentType="application/vnd.openxmlformats-officedocument.theme+xml"/>
  <Override PartName="/ppt/theme/theme112.xml" ContentType="application/vnd.openxmlformats-officedocument.theme+xml"/>
  <Override PartName="/ppt/theme/theme30.xml" ContentType="application/vnd.openxmlformats-officedocument.theme+xml"/>
  <Override PartName="/ppt/theme/theme113.xml" ContentType="application/vnd.openxmlformats-officedocument.theme+xml"/>
  <Override PartName="/ppt/slideLayouts/_rels/slideLayout118.xml.rels" ContentType="application/vnd.openxmlformats-package.relationships+xml"/>
  <Override PartName="/ppt/slideLayouts/_rels/slideLayout109.xml.rels" ContentType="application/vnd.openxmlformats-package.relationships+xml"/>
  <Override PartName="/ppt/slideLayouts/_rels/slideLayout108.xml.rels" ContentType="application/vnd.openxmlformats-package.relationships+xml"/>
  <Override PartName="/ppt/slideLayouts/_rels/slideLayout107.xml.rels" ContentType="application/vnd.openxmlformats-package.relationships+xml"/>
  <Override PartName="/ppt/slideLayouts/_rels/slideLayout74.xml.rels" ContentType="application/vnd.openxmlformats-package.relationships+xml"/>
  <Override PartName="/ppt/slideLayouts/_rels/slideLayout106.xml.rels" ContentType="application/vnd.openxmlformats-package.relationships+xml"/>
  <Override PartName="/ppt/slideLayouts/_rels/slideLayout73.xml.rels" ContentType="application/vnd.openxmlformats-package.relationships+xml"/>
  <Override PartName="/ppt/slideLayouts/_rels/slideLayout105.xml.rels" ContentType="application/vnd.openxmlformats-package.relationships+xml"/>
  <Override PartName="/ppt/slideLayouts/_rels/slideLayout72.xml.rels" ContentType="application/vnd.openxmlformats-package.relationships+xml"/>
  <Override PartName="/ppt/slideLayouts/_rels/slideLayout71.xml.rels" ContentType="application/vnd.openxmlformats-package.relationships+xml"/>
  <Override PartName="/ppt/slideLayouts/_rels/slideLayout70.xml.rels" ContentType="application/vnd.openxmlformats-package.relationships+xml"/>
  <Override PartName="/ppt/slideLayouts/_rels/slideLayout64.xml.rels" ContentType="application/vnd.openxmlformats-package.relationships+xml"/>
  <Override PartName="/ppt/slideLayouts/_rels/slideLayout63.xml.rels" ContentType="application/vnd.openxmlformats-package.relationships+xml"/>
  <Override PartName="/ppt/slideLayouts/_rels/slideLayout62.xml.rels" ContentType="application/vnd.openxmlformats-package.relationships+xml"/>
  <Override PartName="/ppt/slideLayouts/_rels/slideLayout61.xml.rels" ContentType="application/vnd.openxmlformats-package.relationships+xml"/>
  <Override PartName="/ppt/slideLayouts/_rels/slideLayout60.xml.rels" ContentType="application/vnd.openxmlformats-package.relationships+xml"/>
  <Override PartName="/ppt/slideLayouts/_rels/slideLayout142.xml.rels" ContentType="application/vnd.openxmlformats-package.relationships+xml"/>
  <Override PartName="/ppt/slideLayouts/_rels/slideLayout141.xml.rels" ContentType="application/vnd.openxmlformats-package.relationships+xml"/>
  <Override PartName="/ppt/slideLayouts/_rels/slideLayout140.xml.rels" ContentType="application/vnd.openxmlformats-package.relationships+xml"/>
  <Override PartName="/ppt/slideLayouts/_rels/slideLayout136.xml.rels" ContentType="application/vnd.openxmlformats-package.relationships+xml"/>
  <Override PartName="/ppt/slideLayouts/_rels/slideLayout135.xml.rels" ContentType="application/vnd.openxmlformats-package.relationships+xml"/>
  <Override PartName="/ppt/slideLayouts/_rels/slideLayout79.xml.rels" ContentType="application/vnd.openxmlformats-package.relationships+xml"/>
  <Override PartName="/ppt/slideLayouts/_rels/slideLayout9.xml.rels" ContentType="application/vnd.openxmlformats-package.relationships+xml"/>
  <Override PartName="/ppt/slideLayouts/_rels/slideLayout134.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_rels/slideLayout78.xml.rels" ContentType="application/vnd.openxmlformats-package.relationships+xml"/>
  <Override PartName="/ppt/slideLayouts/_rels/slideLayout20.xml.rels" ContentType="application/vnd.openxmlformats-package.relationships+xml"/>
  <Override PartName="/ppt/slideLayouts/_rels/slideLayout36.xml.rels" ContentType="application/vnd.openxmlformats-package.relationships+xml"/>
  <Override PartName="/ppt/slideLayouts/_rels/slideLayout56.xml.rels" ContentType="application/vnd.openxmlformats-package.relationships+xml"/>
  <Override PartName="/ppt/slideLayouts/_rels/slideLayout111.xml.rels" ContentType="application/vnd.openxmlformats-package.relationships+xml"/>
  <Override PartName="/ppt/slideLayouts/_rels/slideLayout35.xml.rels" ContentType="application/vnd.openxmlformats-package.relationships+xml"/>
  <Override PartName="/ppt/slideLayouts/_rels/slideLayout55.xml.rels" ContentType="application/vnd.openxmlformats-package.relationships+xml"/>
  <Override PartName="/ppt/slideLayouts/_rels/slideLayout110.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32.xml.rels" ContentType="application/vnd.openxmlformats-package.relationships+xml"/>
  <Override PartName="/ppt/slideLayouts/_rels/slideLayout31.xml.rels" ContentType="application/vnd.openxmlformats-package.relationships+xml"/>
  <Override PartName="/ppt/slideLayouts/_rels/slideLayout126.xml.rels" ContentType="application/vnd.openxmlformats-package.relationships+xml"/>
  <Override PartName="/ppt/slideLayouts/_rels/slideLayout27.xml.rels" ContentType="application/vnd.openxmlformats-package.relationships+xml"/>
  <Override PartName="/ppt/slideLayouts/_rels/slideLayout95.xml.rels" ContentType="application/vnd.openxmlformats-package.relationships+xml"/>
  <Override PartName="/ppt/slideLayouts/_rels/slideLayout29.xml.rels" ContentType="application/vnd.openxmlformats-package.relationships+xml"/>
  <Override PartName="/ppt/slideLayouts/_rels/slideLayout97.xml.rels" ContentType="application/vnd.openxmlformats-package.relationships+xml"/>
  <Override PartName="/ppt/slideLayouts/_rels/slideLayout103.xml.rels" ContentType="application/vnd.openxmlformats-package.relationships+xml"/>
  <Override PartName="/ppt/slideLayouts/_rels/slideLayout48.xml.rels" ContentType="application/vnd.openxmlformats-package.relationships+xml"/>
  <Override PartName="/ppt/slideLayouts/_rels/slideLayout99.xml.rels" ContentType="application/vnd.openxmlformats-package.relationships+xml"/>
  <Override PartName="/ppt/slideLayouts/_rels/slideLayout138.xml.rels" ContentType="application/vnd.openxmlformats-package.relationships+xml"/>
  <Override PartName="/ppt/slideLayouts/_rels/slideLayout101.xml.rels" ContentType="application/vnd.openxmlformats-package.relationships+xml"/>
  <Override PartName="/ppt/slideLayouts/_rels/slideLayout46.xml.rels" ContentType="application/vnd.openxmlformats-package.relationships+xml"/>
  <Override PartName="/ppt/slideLayouts/_rels/slideLayout137.xml.rels" ContentType="application/vnd.openxmlformats-package.relationships+xml"/>
  <Override PartName="/ppt/slideLayouts/_rels/slideLayout92.xml.rels" ContentType="application/vnd.openxmlformats-package.relationships+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100.xml.rels" ContentType="application/vnd.openxmlformats-package.relationships+xml"/>
  <Override PartName="/ppt/slideLayouts/_rels/slideLayout45.xml.rels" ContentType="application/vnd.openxmlformats-package.relationships+xml"/>
  <Override PartName="/ppt/slideLayouts/_rels/slideLayout139.xml.rels" ContentType="application/vnd.openxmlformats-package.relationships+xml"/>
  <Override PartName="/ppt/slideLayouts/_rels/slideLayout94.xml.rels" ContentType="application/vnd.openxmlformats-package.relationships+xml"/>
  <Override PartName="/ppt/slideLayouts/_rels/slideLayout26.xml.rels" ContentType="application/vnd.openxmlformats-package.relationships+xml"/>
  <Override PartName="/ppt/slideLayouts/_rels/slideLayout102.xml.rels" ContentType="application/vnd.openxmlformats-package.relationships+xml"/>
  <Override PartName="/ppt/slideLayouts/_rels/slideLayout47.xml.rels" ContentType="application/vnd.openxmlformats-package.relationships+xml"/>
  <Override PartName="/ppt/slideLayouts/_rels/slideLayout89.xml.rels" ContentType="application/vnd.openxmlformats-package.relationships+xml"/>
  <Override PartName="/ppt/slideLayouts/_rels/slideLayout52.xml.rels" ContentType="application/vnd.openxmlformats-package.relationships+xml"/>
  <Override PartName="/ppt/slideLayouts/_rels/slideLayout98.xml.rels" ContentType="application/vnd.openxmlformats-package.relationships+xml"/>
  <Override PartName="/ppt/slideLayouts/_rels/slideLayout87.xml.rels" ContentType="application/vnd.openxmlformats-package.relationships+xml"/>
  <Override PartName="/ppt/slideLayouts/_rels/slideLayout19.xml.rels" ContentType="application/vnd.openxmlformats-package.relationships+xml"/>
  <Override PartName="/ppt/slideLayouts/_rels/slideLayout11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50.xml.rels" ContentType="application/vnd.openxmlformats-package.relationships+xml"/>
  <Override PartName="/ppt/slideLayouts/_rels/slideLayout127.xml.rels" ContentType="application/vnd.openxmlformats-package.relationships+xml"/>
  <Override PartName="/ppt/slideLayouts/_rels/slideLayout125.xml.rels" ContentType="application/vnd.openxmlformats-package.relationships+xml"/>
  <Override PartName="/ppt/slideLayouts/_rels/slideLayout49.xml.rels" ContentType="application/vnd.openxmlformats-package.relationships+xml"/>
  <Override PartName="/ppt/slideLayouts/_rels/slideLayout104.xml.rels" ContentType="application/vnd.openxmlformats-package.relationships+xml"/>
  <Override PartName="/ppt/slideLayouts/_rels/slideLayout88.xml.rels" ContentType="application/vnd.openxmlformats-package.relationships+xml"/>
  <Override PartName="/ppt/slideLayouts/_rels/slideLayout143.xml.rels" ContentType="application/vnd.openxmlformats-package.relationships+xml"/>
  <Override PartName="/ppt/slideLayouts/_rels/slideLayout51.xml.rels" ContentType="application/vnd.openxmlformats-package.relationships+xml"/>
  <Override PartName="/ppt/slideLayouts/_rels/slideLayout96.xml.rels" ContentType="application/vnd.openxmlformats-package.relationships+xml"/>
  <Override PartName="/ppt/slideLayouts/_rels/slideLayout28.xml.rels" ContentType="application/vnd.openxmlformats-package.relationships+xml"/>
  <Override PartName="/ppt/slideLayouts/_rels/slideLayout133.xml.rels" ContentType="application/vnd.openxmlformats-package.relationships+xml"/>
  <Override PartName="/ppt/slideLayouts/_rels/slideLayout8.xml.rels" ContentType="application/vnd.openxmlformats-package.relationships+xml"/>
  <Override PartName="/ppt/slideLayouts/_rels/slideLayout129.xml.rels" ContentType="application/vnd.openxmlformats-package.relationships+xml"/>
  <Override PartName="/ppt/slideLayouts/_rels/slideLayout30.xml.rels" ContentType="application/vnd.openxmlformats-package.relationships+xml"/>
  <Override PartName="/ppt/slideLayouts/_rels/slideLayout128.xml.rels" ContentType="application/vnd.openxmlformats-package.relationships+xml"/>
  <Override PartName="/ppt/slideLayouts/_rels/slideLayout7.xml.rels" ContentType="application/vnd.openxmlformats-package.relationships+xml"/>
  <Override PartName="/ppt/slideLayouts/_rels/slideLayout132.xml.rels" ContentType="application/vnd.openxmlformats-package.relationships+xml"/>
  <Override PartName="/ppt/slideLayouts/_rels/slideLayout77.xml.rels" ContentType="application/vnd.openxmlformats-package.relationships+xml"/>
  <Override PartName="/ppt/slideLayouts/_rels/slideLayout6.xml.rels" ContentType="application/vnd.openxmlformats-package.relationships+xml"/>
  <Override PartName="/ppt/slideLayouts/_rels/slideLayout131.xml.rels" ContentType="application/vnd.openxmlformats-package.relationships+xml"/>
  <Override PartName="/ppt/slideLayouts/_rels/slideLayout76.xml.rels" ContentType="application/vnd.openxmlformats-package.relationships+xml"/>
  <Override PartName="/ppt/slideLayouts/_rels/slideLayout75.xml.rels" ContentType="application/vnd.openxmlformats-package.relationships+xml"/>
  <Override PartName="/ppt/slideLayouts/_rels/slideLayout54.xml.rels" ContentType="application/vnd.openxmlformats-package.relationships+xml"/>
  <Override PartName="/ppt/slideLayouts/_rels/slideLayout53.xml.rels" ContentType="application/vnd.openxmlformats-package.relationships+xml"/>
  <Override PartName="/ppt/slideLayouts/_rels/slideLayout122.xml.rels" ContentType="application/vnd.openxmlformats-package.relationships+xml"/>
  <Override PartName="/ppt/slideLayouts/_rels/slideLayout67.xml.rels" ContentType="application/vnd.openxmlformats-package.relationships+xml"/>
  <Override PartName="/ppt/slideLayouts/_rels/slideLayout121.xml.rels" ContentType="application/vnd.openxmlformats-package.relationships+xml"/>
  <Override PartName="/ppt/slideLayouts/_rels/slideLayout66.xml.rels" ContentType="application/vnd.openxmlformats-package.relationships+xml"/>
  <Override PartName="/ppt/slideLayouts/_rels/slideLayout120.xml.rels" ContentType="application/vnd.openxmlformats-package.relationships+xml"/>
  <Override PartName="/ppt/slideLayouts/_rels/slideLayout65.xml.rels" ContentType="application/vnd.openxmlformats-package.relationships+xml"/>
  <Override PartName="/ppt/slideLayouts/_rels/slideLayout44.xml.rels" ContentType="application/vnd.openxmlformats-package.relationships+xml"/>
  <Override PartName="/ppt/slideLayouts/_rels/slideLayout43.xml.rels" ContentType="application/vnd.openxmlformats-package.relationships+xml"/>
  <Override PartName="/ppt/slideLayouts/_rels/slideLayout42.xml.rels" ContentType="application/vnd.openxmlformats-package.relationships+xml"/>
  <Override PartName="/ppt/slideLayouts/_rels/slideLayout41.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91.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24.xml.rels" ContentType="application/vnd.openxmlformats-package.relationships+xml"/>
  <Override PartName="/ppt/slideLayouts/_rels/slideLayout69.xml.rels" ContentType="application/vnd.openxmlformats-package.relationships+xml"/>
  <Override PartName="/ppt/slideLayouts/_rels/slideLayout93.xml.rels" ContentType="application/vnd.openxmlformats-package.relationships+xml"/>
  <Override PartName="/ppt/slideLayouts/_rels/slideLayout25.xml.rels" ContentType="application/vnd.openxmlformats-package.relationships+xml"/>
  <Override PartName="/ppt/slideLayouts/_rels/slideLayout130.xml.rels" ContentType="application/vnd.openxmlformats-package.relationships+xml"/>
  <Override PartName="/ppt/slideLayouts/_rels/slideLayout5.xml.rels" ContentType="application/vnd.openxmlformats-package.relationships+xml"/>
  <Override PartName="/ppt/slideLayouts/_rels/slideLayout9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23.xml.rels" ContentType="application/vnd.openxmlformats-package.relationships+xml"/>
  <Override PartName="/ppt/slideLayouts/_rels/slideLayout68.xml.rels" ContentType="application/vnd.openxmlformats-package.relationships+xml"/>
  <Override PartName="/ppt/slideLayouts/_rels/slideLayout39.xml.rels" ContentType="application/vnd.openxmlformats-package.relationships+xml"/>
  <Override PartName="/ppt/slideLayouts/_rels/slideLayout112.xml.rels" ContentType="application/vnd.openxmlformats-package.relationships+xml"/>
  <Override PartName="/ppt/slideLayouts/_rels/slideLayout57.xml.rels" ContentType="application/vnd.openxmlformats-package.relationships+xml"/>
  <Override PartName="/ppt/slideLayouts/_rels/slideLayout12.xml.rels" ContentType="application/vnd.openxmlformats-package.relationships+xml"/>
  <Override PartName="/ppt/slideLayouts/_rels/slideLayout80.xml.rels" ContentType="application/vnd.openxmlformats-package.relationships+xml"/>
  <Override PartName="/ppt/slideLayouts/_rels/slideLayout113.xml.rels" ContentType="application/vnd.openxmlformats-package.relationships+xml"/>
  <Override PartName="/ppt/slideLayouts/_rels/slideLayout58.xml.rels" ContentType="application/vnd.openxmlformats-package.relationships+xml"/>
  <Override PartName="/ppt/slideLayouts/_rels/slideLayout13.xml.rels" ContentType="application/vnd.openxmlformats-package.relationships+xml"/>
  <Override PartName="/ppt/slideLayouts/_rels/slideLayout81.xml.rels" ContentType="application/vnd.openxmlformats-package.relationships+xml"/>
  <Override PartName="/ppt/slideLayouts/_rels/slideLayout84.xml.rels" ContentType="application/vnd.openxmlformats-package.relationships+xml"/>
  <Override PartName="/ppt/slideLayouts/_rels/slideLayout16.xml.rels" ContentType="application/vnd.openxmlformats-package.relationships+xml"/>
  <Override PartName="/ppt/slideLayouts/_rels/slideLayout114.xml.rels" ContentType="application/vnd.openxmlformats-package.relationships+xml"/>
  <Override PartName="/ppt/slideLayouts/_rels/slideLayout59.xml.rels" ContentType="application/vnd.openxmlformats-package.relationships+xml"/>
  <Override PartName="/ppt/slideLayouts/_rels/slideLayout14.xml.rels" ContentType="application/vnd.openxmlformats-package.relationships+xml"/>
  <Override PartName="/ppt/slideLayouts/_rels/slideLayout82.xml.rels" ContentType="application/vnd.openxmlformats-package.relationships+xml"/>
  <Override PartName="/ppt/slideLayouts/_rels/slideLayout85.xml.rels" ContentType="application/vnd.openxmlformats-package.relationships+xml"/>
  <Override PartName="/ppt/slideLayouts/_rels/slideLayout17.xml.rels" ContentType="application/vnd.openxmlformats-package.relationships+xml"/>
  <Override PartName="/ppt/slideLayouts/_rels/slideLayout115.xml.rels" ContentType="application/vnd.openxmlformats-package.relationships+xml"/>
  <Override PartName="/ppt/slideLayouts/_rels/slideLayout15.xml.rels" ContentType="application/vnd.openxmlformats-package.relationships+xml"/>
  <Override PartName="/ppt/slideLayouts/_rels/slideLayout83.xml.rels" ContentType="application/vnd.openxmlformats-package.relationships+xml"/>
  <Override PartName="/ppt/slideLayouts/_rels/slideLayout86.xml.rels" ContentType="application/vnd.openxmlformats-package.relationships+xml"/>
  <Override PartName="/ppt/slideLayouts/_rels/slideLayout18.xml.rels" ContentType="application/vnd.openxmlformats-package.relationships+xml"/>
  <Override PartName="/ppt/slideLayouts/_rels/slideLayout116.xml.rels" ContentType="application/vnd.openxmlformats-package.relationships+xml"/>
  <Override PartName="/ppt/slideLayouts/_rels/slideLayout117.xml.rels" ContentType="application/vnd.openxmlformats-package.relationships+xml"/>
  <Override PartName="/ppt/slideLayouts/slideLayout102.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99.xml" ContentType="application/vnd.openxmlformats-officedocument.presentationml.slideLayout+xml"/>
  <Override PartName="/ppt/slideLayouts/slideLayout98.xml" ContentType="application/vnd.openxmlformats-officedocument.presentationml.slideLayout+xml"/>
  <Override PartName="/ppt/slideLayouts/slideLayout97.xml" ContentType="application/vnd.openxmlformats-officedocument.presentationml.slideLayout+xml"/>
  <Override PartName="/ppt/slideLayouts/slideLayout29.xml" ContentType="application/vnd.openxmlformats-officedocument.presentationml.slideLayout+xml"/>
  <Override PartName="/ppt/slideLayouts/slideLayout96.xml" ContentType="application/vnd.openxmlformats-officedocument.presentationml.slideLayout+xml"/>
  <Override PartName="/ppt/slideLayouts/slideLayout28.xml" ContentType="application/vnd.openxmlformats-officedocument.presentationml.slideLayout+xml"/>
  <Override PartName="/ppt/slideLayouts/slideLayout95.xml" ContentType="application/vnd.openxmlformats-officedocument.presentationml.slideLayout+xml"/>
  <Override PartName="/ppt/slideLayouts/slideLayout27.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87.xml" ContentType="application/vnd.openxmlformats-officedocument.presentationml.slideLayout+xml"/>
  <Override PartName="/ppt/slideLayouts/slideLayout19.xml" ContentType="application/vnd.openxmlformats-officedocument.presentationml.slideLayout+xml"/>
  <Override PartName="/ppt/slideLayouts/slideLayout119.xml" ContentType="application/vnd.openxmlformats-officedocument.presentationml.slideLayout+xml"/>
  <Override PartName="/ppt/slideLayouts/slideLayout127.xml" ContentType="application/vnd.openxmlformats-officedocument.presentationml.slideLayout+xml"/>
  <Override PartName="/ppt/slideLayouts/slideLayout125.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126.xml" ContentType="application/vnd.openxmlformats-officedocument.presentationml.slideLayout+xml"/>
  <Override PartName="/ppt/slideLayouts/slideLayout21.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92.xml" ContentType="application/vnd.openxmlformats-officedocument.presentationml.slideLayout+xml"/>
  <Override PartName="/ppt/slideLayouts/slideLayout24.xml" ContentType="application/vnd.openxmlformats-officedocument.presentationml.slideLayout+xml"/>
  <Override PartName="/ppt/slideLayouts/slideLayout9.xml" ContentType="application/vnd.openxmlformats-officedocument.presentationml.slideLayout+xml"/>
  <Override PartName="/ppt/slideLayouts/slideLayout122.xml" ContentType="application/vnd.openxmlformats-officedocument.presentationml.slideLayout+xml"/>
  <Override PartName="/ppt/slideLayouts/slideLayout50.xml" ContentType="application/vnd.openxmlformats-officedocument.presentationml.slideLayout+xml"/>
  <Override PartName="/ppt/slideLayouts/slideLayout49.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132.xml" ContentType="application/vnd.openxmlformats-officedocument.presentationml.slideLayout+xml"/>
  <Override PartName="/ppt/slideLayouts/slideLayout34.xml" ContentType="application/vnd.openxmlformats-officedocument.presentationml.slideLayout+xml"/>
  <Override PartName="/ppt/slideLayouts/slideLayout30.xml" ContentType="application/vnd.openxmlformats-officedocument.presentationml.slideLayout+xml"/>
  <Override PartName="/ppt/slideLayouts/slideLayout133.xml" ContentType="application/vnd.openxmlformats-officedocument.presentationml.slideLayout+xml"/>
  <Override PartName="/ppt/slideLayouts/slideLayout35.xml" ContentType="application/vnd.openxmlformats-officedocument.presentationml.slideLayout+xml"/>
  <Override PartName="/ppt/slideLayouts/slideLayout37.xml" ContentType="application/vnd.openxmlformats-officedocument.presentationml.slideLayout+xml"/>
  <Override PartName="/ppt/slideLayouts/slideLayout135.xml" ContentType="application/vnd.openxmlformats-officedocument.presentationml.slideLayout+xml"/>
  <Override PartName="/ppt/slideLayouts/slideLayout31.xml" ContentType="application/vnd.openxmlformats-officedocument.presentationml.slideLayout+xml"/>
  <Override PartName="/ppt/slideLayouts/slideLayout134.xml" ContentType="application/vnd.openxmlformats-officedocument.presentationml.slideLayout+xml"/>
  <Override PartName="/ppt/slideLayouts/slideLayout36.xml" ContentType="application/vnd.openxmlformats-officedocument.presentationml.slideLayout+xml"/>
  <Override PartName="/ppt/slideLayouts/slideLayout38.xml" ContentType="application/vnd.openxmlformats-officedocument.presentationml.slideLayout+xml"/>
  <Override PartName="/ppt/slideLayouts/slideLayout136.xml" ContentType="application/vnd.openxmlformats-officedocument.presentationml.slideLayout+xml"/>
  <Override PartName="/ppt/slideLayouts/slideLayout32.xml" ContentType="application/vnd.openxmlformats-officedocument.presentationml.slideLayout+xml"/>
  <Override PartName="/ppt/slideLayouts/slideLayout130.xml" ContentType="application/vnd.openxmlformats-officedocument.presentationml.slideLayout+xml"/>
  <Override PartName="/ppt/slideLayouts/slideLayout41.xml" ContentType="application/vnd.openxmlformats-officedocument.presentationml.slideLayout+xml"/>
  <Override PartName="/ppt/slideLayouts/slideLayout33.xml" ContentType="application/vnd.openxmlformats-officedocument.presentationml.slideLayout+xml"/>
  <Override PartName="/ppt/slideLayouts/slideLayout131.xml" ContentType="application/vnd.openxmlformats-officedocument.presentationml.slideLayout+xml"/>
  <Override PartName="/ppt/slideLayouts/slideLayout42.xml" ContentType="application/vnd.openxmlformats-officedocument.presentationml.slideLayout+xml"/>
  <Override PartName="/ppt/slideLayouts/slideLayout140.xml" ContentType="application/vnd.openxmlformats-officedocument.presentationml.slideLayout+xml"/>
  <Override PartName="/ppt/slideLayouts/slideLayout137.xml" ContentType="application/vnd.openxmlformats-officedocument.presentationml.slideLayout+xml"/>
  <Override PartName="/ppt/slideLayouts/slideLayout39.xml" ContentType="application/vnd.openxmlformats-officedocument.presentationml.slideLayout+xml"/>
  <Override PartName="/ppt/slideLayouts/slideLayout43.xml" ContentType="application/vnd.openxmlformats-officedocument.presentationml.slideLayout+xml"/>
  <Override PartName="/ppt/slideLayouts/slideLayout141.xml" ContentType="application/vnd.openxmlformats-officedocument.presentationml.slideLayout+xml"/>
  <Override PartName="/ppt/slideLayouts/slideLayout138.xml" ContentType="application/vnd.openxmlformats-officedocument.presentationml.slideLayout+xml"/>
  <Override PartName="/ppt/slideLayouts/slideLayout110.xml" ContentType="application/vnd.openxmlformats-officedocument.presentationml.slideLayout+xml"/>
  <Override PartName="/ppt/slideLayouts/slideLayout44.xml" ContentType="application/vnd.openxmlformats-officedocument.presentationml.slideLayout+xml"/>
  <Override PartName="/ppt/slideLayouts/slideLayout142.xml" ContentType="application/vnd.openxmlformats-officedocument.presentationml.slideLayout+xml"/>
  <Override PartName="/ppt/slideLayouts/slideLayout139.xml" ContentType="application/vnd.openxmlformats-officedocument.presentationml.slideLayout+xml"/>
  <Override PartName="/ppt/slideLayouts/slideLayout111.xml" ContentType="application/vnd.openxmlformats-officedocument.presentationml.slideLayout+xml"/>
  <Override PartName="/ppt/slideLayouts/slideLayout45.xml" ContentType="application/vnd.openxmlformats-officedocument.presentationml.slideLayout+xml"/>
  <Override PartName="/ppt/slideLayouts/slideLayout143.xml" ContentType="application/vnd.openxmlformats-officedocument.presentationml.slideLayout+xml"/>
  <Override PartName="/ppt/slideLayouts/slideLayout46.xml" ContentType="application/vnd.openxmlformats-officedocument.presentationml.slideLayout+xml"/>
  <Override PartName="/ppt/slideLayouts/slideLayout94.xml" ContentType="application/vnd.openxmlformats-officedocument.presentationml.slideLayout+xml"/>
  <Override PartName="/ppt/slideLayouts/slideLayout26.xml" ContentType="application/vnd.openxmlformats-officedocument.presentationml.slideLayout+xml"/>
  <Override PartName="/ppt/slideLayouts/slideLayout124.xml" ContentType="application/vnd.openxmlformats-officedocument.presentationml.slideLayout+xml"/>
  <Override PartName="/ppt/slideLayouts/slideLayout129.xml" ContentType="application/vnd.openxmlformats-officedocument.presentationml.slideLayout+xml"/>
  <Override PartName="/ppt/slideLayouts/slideLayout40.xml" ContentType="application/vnd.openxmlformats-officedocument.presentationml.slideLayout+xml"/>
  <Override PartName="/ppt/slideLayouts/slideLayout128.xml" ContentType="application/vnd.openxmlformats-officedocument.presentationml.slideLayout+xml"/>
  <Override PartName="/ppt/slideLayouts/slideLayout56.xml" ContentType="application/vnd.openxmlformats-officedocument.presentationml.slideLayout+xml"/>
  <Override PartName="/ppt/slideLayouts/slideLayout121.xml" ContentType="application/vnd.openxmlformats-officedocument.presentationml.slideLayout+xml"/>
  <Override PartName="/ppt/slideLayouts/slideLayout91.xml" ContentType="application/vnd.openxmlformats-officedocument.presentationml.slideLayout+xml"/>
  <Override PartName="/ppt/slideLayouts/slideLayout23.xml" ContentType="application/vnd.openxmlformats-officedocument.presentationml.slideLayout+xml"/>
  <Override PartName="/ppt/slideLayouts/slideLayout55.xml" ContentType="application/vnd.openxmlformats-officedocument.presentationml.slideLayout+xml"/>
  <Override PartName="/ppt/slideLayouts/slideLayout120.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9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90.xml" ContentType="application/vnd.openxmlformats-officedocument.presentationml.slideLayout+xml"/>
  <Override PartName="/ppt/slideLayouts/slideLayout123.xml" ContentType="application/vnd.openxmlformats-officedocument.presentationml.slideLayout+xml"/>
  <Override PartName="/ppt/slideLayouts/slideLayout112.xml" ContentType="application/vnd.openxmlformats-officedocument.presentationml.slideLayout+xml"/>
  <Override PartName="/ppt/slideLayouts/slideLayout12.xml" ContentType="application/vnd.openxmlformats-officedocument.presentationml.slideLayout+xml"/>
  <Override PartName="/ppt/slideLayouts/slideLayout80.xml" ContentType="application/vnd.openxmlformats-officedocument.presentationml.slideLayout+xml"/>
  <Override PartName="/ppt/slideLayouts/slideLayout113.xml" ContentType="application/vnd.openxmlformats-officedocument.presentationml.slideLayout+xml"/>
  <Override PartName="/ppt/slideLayouts/slideLayout13.xml" ContentType="application/vnd.openxmlformats-officedocument.presentationml.slideLayout+xml"/>
  <Override PartName="/ppt/slideLayouts/slideLayout81.xml" ContentType="application/vnd.openxmlformats-officedocument.presentationml.slideLayout+xml"/>
  <Override PartName="/ppt/slideLayouts/slideLayout114.xml" ContentType="application/vnd.openxmlformats-officedocument.presentationml.slideLayout+xml"/>
  <Override PartName="/ppt/slideLayouts/slideLayout14.xml" ContentType="application/vnd.openxmlformats-officedocument.presentationml.slideLayout+xml"/>
  <Override PartName="/ppt/slideLayouts/slideLayout82.xml" ContentType="application/vnd.openxmlformats-officedocument.presentationml.slideLayout+xml"/>
  <Override PartName="/ppt/slideLayouts/slideLayout115.xml" ContentType="application/vnd.openxmlformats-officedocument.presentationml.slideLayout+xml"/>
  <Override PartName="/ppt/slideLayouts/slideLayout15.xml" ContentType="application/vnd.openxmlformats-officedocument.presentationml.slideLayout+xml"/>
  <Override PartName="/ppt/slideLayouts/slideLayout83.xml" ContentType="application/vnd.openxmlformats-officedocument.presentationml.slideLayout+xml"/>
  <Override PartName="/ppt/slideLayouts/slideLayout116.xml" ContentType="application/vnd.openxmlformats-officedocument.presentationml.slideLayout+xml"/>
  <Override PartName="/ppt/slideLayouts/slideLayout57.xml" ContentType="application/vnd.openxmlformats-officedocument.presentationml.slideLayout+xml"/>
  <Override PartName="/ppt/slideLayouts/slideLayout16.xml" ContentType="application/vnd.openxmlformats-officedocument.presentationml.slideLayout+xml"/>
  <Override PartName="/ppt/slideLayouts/slideLayout84.xml" ContentType="application/vnd.openxmlformats-officedocument.presentationml.slideLayout+xml"/>
  <Override PartName="/ppt/slideLayouts/slideLayout11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1.xml" ContentType="application/vnd.openxmlformats-officedocument.presentationml.slideLayout+xml"/>
  <Override PartName="/ppt/slideLayouts/slideLayout62.xml" ContentType="application/vnd.openxmlformats-officedocument.presentationml.slideLayout+xml"/>
  <Override PartName="/ppt/slideLayouts/slideLayout2.xml" ContentType="application/vnd.openxmlformats-officedocument.presentationml.slideLayout+xml"/>
  <Override PartName="/ppt/slideLayouts/slideLayout63.xml" ContentType="application/vnd.openxmlformats-officedocument.presentationml.slideLayout+xml"/>
  <Override PartName="/ppt/slideLayouts/slideLayout3.xml" ContentType="application/vnd.openxmlformats-officedocument.presentationml.slideLayout+xml"/>
  <Override PartName="/ppt/slideLayouts/slideLayout64.xml" ContentType="application/vnd.openxmlformats-officedocument.presentationml.slideLayout+xml"/>
  <Override PartName="/ppt/slideLayouts/slideLayout4.xml" ContentType="application/vnd.openxmlformats-officedocument.presentationml.slideLayout+xml"/>
  <Override PartName="/ppt/slideLayouts/slideLayout65.xml" ContentType="application/vnd.openxmlformats-officedocument.presentationml.slideLayout+xml"/>
  <Override PartName="/ppt/slideLayouts/slideLayout5.xml" ContentType="application/vnd.openxmlformats-officedocument.presentationml.slideLayout+xml"/>
  <Override PartName="/ppt/slideLayouts/slideLayout66.xml" ContentType="application/vnd.openxmlformats-officedocument.presentationml.slideLayout+xml"/>
  <Override PartName="/ppt/slideLayouts/slideLayout6.xml" ContentType="application/vnd.openxmlformats-officedocument.presentationml.slideLayout+xml"/>
  <Override PartName="/ppt/slideLayouts/slideLayout67.xml" ContentType="application/vnd.openxmlformats-officedocument.presentationml.slideLayout+xml"/>
  <Override PartName="/ppt/slideLayouts/slideLayout7.xml" ContentType="application/vnd.openxmlformats-officedocument.presentationml.slideLayout+xml"/>
  <Override PartName="/ppt/slideLayouts/slideLayout68.xml" ContentType="application/vnd.openxmlformats-officedocument.presentationml.slideLayout+xml"/>
  <Override PartName="/ppt/slideLayouts/slideLayout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103.xml" ContentType="application/vnd.openxmlformats-officedocument.presentationml.slideLayout+xml"/>
  <Override PartName="/ppt/slideLayouts/slideLayout71.xml" ContentType="application/vnd.openxmlformats-officedocument.presentationml.slideLayout+xml"/>
  <Override PartName="/ppt/slideLayouts/slideLayout104.xml" ContentType="application/vnd.openxmlformats-officedocument.presentationml.slideLayout+xml"/>
  <Override PartName="/ppt/slideLayouts/slideLayout72.xml" ContentType="application/vnd.openxmlformats-officedocument.presentationml.slideLayout+xml"/>
  <Override PartName="/ppt/slideLayouts/slideLayout105.xml" ContentType="application/vnd.openxmlformats-officedocument.presentationml.slideLayout+xml"/>
  <Override PartName="/ppt/slideLayouts/slideLayout73.xml" ContentType="application/vnd.openxmlformats-officedocument.presentationml.slideLayout+xml"/>
  <Override PartName="/ppt/slideLayouts/slideLayout106.xml" ContentType="application/vnd.openxmlformats-officedocument.presentationml.slideLayout+xml"/>
  <Override PartName="/ppt/slideLayouts/slideLayout74.xml" ContentType="application/vnd.openxmlformats-officedocument.presentationml.slideLayout+xml"/>
  <Override PartName="/ppt/slideLayouts/slideLayout107.xml" ContentType="application/vnd.openxmlformats-officedocument.presentationml.slideLayout+xml"/>
  <Override PartName="/ppt/slideLayouts/slideLayout75.xml" ContentType="application/vnd.openxmlformats-officedocument.presentationml.slideLayout+xml"/>
  <Override PartName="/ppt/slideLayouts/slideLayout108.xml" ContentType="application/vnd.openxmlformats-officedocument.presentationml.slideLayout+xml"/>
  <Override PartName="/ppt/slideLayouts/slideLayout76.xml" ContentType="application/vnd.openxmlformats-officedocument.presentationml.slideLayout+xml"/>
  <Override PartName="/ppt/slideLayouts/slideLayout109.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17.xml" ContentType="application/vnd.openxmlformats-officedocument.presentationml.slideLayout+xml"/>
  <Override PartName="/ppt/slideLayouts/slideLayout85.xml" ContentType="application/vnd.openxmlformats-officedocument.presentationml.slideLayout+xml"/>
  <Override PartName="/ppt/slideLayouts/slideLayout118.xml" ContentType="application/vnd.openxmlformats-officedocument.presentationml.slideLayout+xml"/>
  <Override PartName="/ppt/slideLayouts/slideLayout18.xml" ContentType="application/vnd.openxmlformats-officedocument.presentationml.slideLayout+xml"/>
  <Override PartName="/ppt/slideLayouts/slideLayout86.xml" ContentType="application/vnd.openxmlformats-officedocument.presentationml.slideLayout+xml"/>
  <Override PartName="/ppt/slides/_rels/slide79.xml.rels" ContentType="application/vnd.openxmlformats-package.relationships+xml"/>
  <Override PartName="/ppt/slides/_rels/slide124.xml.rels" ContentType="application/vnd.openxmlformats-package.relationships+xml"/>
  <Override PartName="/ppt/slides/_rels/slide78.xml.rels" ContentType="application/vnd.openxmlformats-package.relationships+xml"/>
  <Override PartName="/ppt/slides/_rels/slide123.xml.rels" ContentType="application/vnd.openxmlformats-package.relationships+xml"/>
  <Override PartName="/ppt/slides/_rels/slide77.xml.rels" ContentType="application/vnd.openxmlformats-package.relationships+xml"/>
  <Override PartName="/ppt/slides/_rels/slide122.xml.rels" ContentType="application/vnd.openxmlformats-package.relationships+xml"/>
  <Override PartName="/ppt/slides/_rels/slide76.xml.rels" ContentType="application/vnd.openxmlformats-package.relationships+xml"/>
  <Override PartName="/ppt/slides/_rels/slide121.xml.rels" ContentType="application/vnd.openxmlformats-package.relationships+xml"/>
  <Override PartName="/ppt/slides/_rels/slide75.xml.rels" ContentType="application/vnd.openxmlformats-package.relationships+xml"/>
  <Override PartName="/ppt/slides/_rels/slide120.xml.rels" ContentType="application/vnd.openxmlformats-package.relationships+xml"/>
  <Override PartName="/ppt/slides/_rels/slide74.xml.rels" ContentType="application/vnd.openxmlformats-package.relationships+xml"/>
  <Override PartName="/ppt/slides/_rels/slide73.xml.rels" ContentType="application/vnd.openxmlformats-package.relationships+xml"/>
  <Override PartName="/ppt/slides/_rels/slide72.xml.rels" ContentType="application/vnd.openxmlformats-package.relationships+xml"/>
  <Override PartName="/ppt/slides/_rels/slide71.xml.rels" ContentType="application/vnd.openxmlformats-package.relationships+xml"/>
  <Override PartName="/ppt/slides/_rels/slide70.xml.rels" ContentType="application/vnd.openxmlformats-package.relationships+xml"/>
  <Override PartName="/ppt/slides/_rels/slide61.xml.rels" ContentType="application/vnd.openxmlformats-package.relationships+xml"/>
  <Override PartName="/ppt/slides/_rels/slide60.xml.rels" ContentType="application/vnd.openxmlformats-package.relationships+xml"/>
  <Override PartName="/ppt/slides/_rels/slide93.xml.rels" ContentType="application/vnd.openxmlformats-package.relationships+xml"/>
  <Override PartName="/ppt/slides/_rels/slide25.xml.rels" ContentType="application/vnd.openxmlformats-package.relationships+xml"/>
  <Override PartName="/ppt/slides/_rels/slide133.xml.rels" ContentType="application/vnd.openxmlformats-package.relationships+xml"/>
  <Override PartName="/ppt/slides/_rels/slide88.xml.rels" ContentType="application/vnd.openxmlformats-package.relationships+xml"/>
  <Override PartName="/ppt/slides/_rels/slide42.xml.rels" ContentType="application/vnd.openxmlformats-package.relationships+xml"/>
  <Override PartName="/ppt/slides/_rels/slide134.xml.rels" ContentType="application/vnd.openxmlformats-package.relationships+xml"/>
  <Override PartName="/ppt/slides/_rels/slide89.xml.rels" ContentType="application/vnd.openxmlformats-package.relationships+xml"/>
  <Override PartName="/ppt/slides/_rels/slide43.xml.rels" ContentType="application/vnd.openxmlformats-package.relationships+xml"/>
  <Override PartName="/ppt/slides/_rels/slide63.xml.rels" ContentType="application/vnd.openxmlformats-package.relationships+xml"/>
  <Override PartName="/ppt/slides/_rels/slide50.xml.rels" ContentType="application/vnd.openxmlformats-package.relationships+xml"/>
  <Override PartName="/ppt/slides/_rels/slide102.xml.rels" ContentType="application/vnd.openxmlformats-package.relationships+xml"/>
  <Override PartName="/ppt/slides/_rels/slide57.xml.rels" ContentType="application/vnd.openxmlformats-package.relationships+xml"/>
  <Override PartName="/ppt/slides/_rels/slide135.xml.rels" ContentType="application/vnd.openxmlformats-package.relationships+xml"/>
  <Override PartName="/ppt/slides/_rels/slide62.xml.rels" ContentType="application/vnd.openxmlformats-package.relationships+xml"/>
  <Override PartName="/ppt/slides/_rels/slide56.xml.rels" ContentType="application/vnd.openxmlformats-package.relationships+xml"/>
  <Override PartName="/ppt/slides/_rels/slide101.xml.rels" ContentType="application/vnd.openxmlformats-package.relationships+xml"/>
  <Override PartName="/ppt/slides/_rels/slide138.xml.rels" ContentType="application/vnd.openxmlformats-package.relationships+xml"/>
  <Override PartName="/ppt/slides/_rels/slide39.xml.rels" ContentType="application/vnd.openxmlformats-package.relationships+xml"/>
  <Override PartName="/ppt/slides/_rels/slide117.xml.rels" ContentType="application/vnd.openxmlformats-package.relationships+xml"/>
  <Override PartName="/ppt/slides/_rels/slide34.xml.rels" ContentType="application/vnd.openxmlformats-package.relationships+xml"/>
  <Override PartName="/ppt/slides/_rels/slide44.xml.rels" ContentType="application/vnd.openxmlformats-package.relationships+xml"/>
  <Override PartName="/ppt/slides/_rels/slide108.xml.rels" ContentType="application/vnd.openxmlformats-package.relationships+xml"/>
  <Override PartName="/ppt/slides/_rels/slide2.xml.rels" ContentType="application/vnd.openxmlformats-package.relationships+xml"/>
  <Override PartName="/ppt/slides/_rels/slide6.xml.rels" ContentType="application/vnd.openxmlformats-package.relationships+xml"/>
  <Override PartName="/ppt/slides/_rels/slide105.xml.rels" ContentType="application/vnd.openxmlformats-package.relationships+xml"/>
  <Override PartName="/ppt/slides/_rels/slide140.xml.rels" ContentType="application/vnd.openxmlformats-package.relationships+xml"/>
  <Override PartName="/ppt/slides/_rels/slide95.xml.rels" ContentType="application/vnd.openxmlformats-package.relationships+xml"/>
  <Override PartName="/ppt/slides/_rels/slide27.xml.rels" ContentType="application/vnd.openxmlformats-package.relationships+xml"/>
  <Override PartName="/ppt/slides/_rels/slide24.xml.rels" ContentType="application/vnd.openxmlformats-package.relationships+xml"/>
  <Override PartName="/ppt/slides/_rels/slide92.xml.rels" ContentType="application/vnd.openxmlformats-package.relationships+xml"/>
  <Override PartName="/ppt/slides/_rels/slide109.xml.rels" ContentType="application/vnd.openxmlformats-package.relationships+xml"/>
  <Override PartName="/ppt/slides/_rels/slide3.xml.rels" ContentType="application/vnd.openxmlformats-package.relationships+xml"/>
  <Override PartName="/ppt/slides/_rels/slide28.xml.rels" ContentType="application/vnd.openxmlformats-package.relationships+xml"/>
  <Override PartName="/ppt/slides/_rels/slide141.xml.rels" ContentType="application/vnd.openxmlformats-package.relationships+xml"/>
  <Override PartName="/ppt/slides/_rels/slide96.xml.rels" ContentType="application/vnd.openxmlformats-package.relationships+xml"/>
  <Override PartName="/ppt/slides/_rels/slide116.xml.rels" ContentType="application/vnd.openxmlformats-package.relationships+xml"/>
  <Override PartName="/ppt/slides/_rels/slide38.xml.rels" ContentType="application/vnd.openxmlformats-package.relationships+xml"/>
  <Override PartName="/ppt/slides/_rels/slide106.xml.rels" ContentType="application/vnd.openxmlformats-package.relationships+xml"/>
  <Override PartName="/ppt/slides/_rels/slide118.xml.rels" ContentType="application/vnd.openxmlformats-package.relationships+xml"/>
  <Override PartName="/ppt/slides/_rels/slide107.xml.rels" ContentType="application/vnd.openxmlformats-package.relationships+xml"/>
  <Override PartName="/ppt/slides/_rels/slide119.xml.rels" ContentType="application/vnd.openxmlformats-package.relationships+xml"/>
  <Override PartName="/ppt/slides/_rels/slide35.xml.rels" ContentType="application/vnd.openxmlformats-package.relationships+xml"/>
  <Override PartName="/ppt/slides/_rels/slide126.xml.rels" ContentType="application/vnd.openxmlformats-package.relationships+xml"/>
  <Override PartName="/ppt/slides/_rels/slide48.xml.rels" ContentType="application/vnd.openxmlformats-package.relationships+xml"/>
  <Override PartName="/ppt/slides/_rels/slide36.xml.rels" ContentType="application/vnd.openxmlformats-package.relationships+xml"/>
  <Override PartName="/ppt/slides/_rels/slide127.xml.rels" ContentType="application/vnd.openxmlformats-package.relationships+xml"/>
  <Override PartName="/ppt/slides/_rels/slide49.xml.rels" ContentType="application/vnd.openxmlformats-package.relationships+xml"/>
  <Override PartName="/ppt/slides/_rels/slide30.xml.rels" ContentType="application/vnd.openxmlformats-package.relationships+xml"/>
  <Override PartName="/ppt/slides/_rels/slide23.xml.rels" ContentType="application/vnd.openxmlformats-package.relationships+xml"/>
  <Override PartName="/ppt/slides/_rels/slide91.xml.rels" ContentType="application/vnd.openxmlformats-package.relationships+xml"/>
  <Override PartName="/ppt/slides/_rels/slide94.xml.rels" ContentType="application/vnd.openxmlformats-package.relationships+xml"/>
  <Override PartName="/ppt/slides/_rels/slide26.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103.xml.rels" ContentType="application/vnd.openxmlformats-package.relationships+xml"/>
  <Override PartName="/ppt/slides/_rels/slide58.xml.rels" ContentType="application/vnd.openxmlformats-package.relationships+xml"/>
  <Override PartName="/ppt/slides/_rels/slide136.xml.rels" ContentType="application/vnd.openxmlformats-package.relationships+xml"/>
  <Override PartName="/ppt/slides/_rels/slide45.xml.rels" ContentType="application/vnd.openxmlformats-package.relationships+xml"/>
  <Override PartName="/ppt/slides/_rels/slide139.xml.rels" ContentType="application/vnd.openxmlformats-package.relationships+xml"/>
  <Override PartName="/ppt/slides/_rels/slide90.xml.rels" ContentType="application/vnd.openxmlformats-package.relationships+xml"/>
  <Override PartName="/ppt/slides/_rels/slide22.xml.rels" ContentType="application/vnd.openxmlformats-package.relationships+xml"/>
  <Override PartName="/ppt/slides/_rels/slide55.xml.rels" ContentType="application/vnd.openxmlformats-package.relationships+xml"/>
  <Override PartName="/ppt/slides/_rels/slide100.xml.rels" ContentType="application/vnd.openxmlformats-package.relationships+xml"/>
  <Override PartName="/ppt/slides/_rels/slide5.xml.rels" ContentType="application/vnd.openxmlformats-package.relationships+xml"/>
  <Override PartName="/ppt/slides/_rels/slide104.xml.rels" ContentType="application/vnd.openxmlformats-package.relationships+xml"/>
  <Override PartName="/ppt/slides/_rels/slide59.xml.rels" ContentType="application/vnd.openxmlformats-package.relationships+xml"/>
  <Override PartName="/ppt/slides/_rels/slide137.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41.xml.rels" ContentType="application/vnd.openxmlformats-package.relationships+xml"/>
  <Override PartName="/ppt/slides/_rels/slide87.xml.rels" ContentType="application/vnd.openxmlformats-package.relationships+xml"/>
  <Override PartName="/ppt/slides/_rels/slide19.xml.rels" ContentType="application/vnd.openxmlformats-package.relationships+xml"/>
  <Override PartName="/ppt/slides/_rels/slide132.xml.rels" ContentType="application/vnd.openxmlformats-package.relationships+xml"/>
  <Override PartName="/ppt/slides/_rels/slide54.xml.rels" ContentType="application/vnd.openxmlformats-package.relationships+xml"/>
  <Override PartName="/ppt/slides/_rels/slide40.xml.rels" ContentType="application/vnd.openxmlformats-package.relationships+xml"/>
  <Override PartName="/ppt/slides/_rels/slide86.xml.rels" ContentType="application/vnd.openxmlformats-package.relationships+xml"/>
  <Override PartName="/ppt/slides/_rels/slide18.xml.rels" ContentType="application/vnd.openxmlformats-package.relationships+xml"/>
  <Override PartName="/ppt/slides/_rels/slide131.xml.rels" ContentType="application/vnd.openxmlformats-package.relationships+xml"/>
  <Override PartName="/ppt/slides/_rels/slide53.xml.rels" ContentType="application/vnd.openxmlformats-package.relationships+xml"/>
  <Override PartName="/ppt/slides/_rels/slide85.xml.rels" ContentType="application/vnd.openxmlformats-package.relationships+xml"/>
  <Override PartName="/ppt/slides/_rels/slide17.xml.rels" ContentType="application/vnd.openxmlformats-package.relationships+xml"/>
  <Override PartName="/ppt/slides/_rels/slide130.xml.rels" ContentType="application/vnd.openxmlformats-package.relationships+xml"/>
  <Override PartName="/ppt/slides/_rels/slide52.xml.rels" ContentType="application/vnd.openxmlformats-package.relationships+xml"/>
  <Override PartName="/ppt/slides/_rels/slide37.xml.rels" ContentType="application/vnd.openxmlformats-package.relationships+xml"/>
  <Override PartName="/ppt/slides/_rels/slide115.xml.rels" ContentType="application/vnd.openxmlformats-package.relationships+xml"/>
  <Override PartName="/ppt/slides/_rels/slide128.xml.rels" ContentType="application/vnd.openxmlformats-package.relationships+xml"/>
  <Override PartName="/ppt/slides/_rels/slide147.xml.rels" ContentType="application/vnd.openxmlformats-package.relationships+xml"/>
  <Override PartName="/ppt/slides/_rels/slide114.xml.rels" ContentType="application/vnd.openxmlformats-package.relationships+xml"/>
  <Override PartName="/ppt/slides/_rels/slide69.xml.rels" ContentType="application/vnd.openxmlformats-package.relationships+xml"/>
  <Override PartName="/ppt/slides/_rels/slide146.xml.rels" ContentType="application/vnd.openxmlformats-package.relationships+xml"/>
  <Override PartName="/ppt/slides/_rels/slide113.xml.rels" ContentType="application/vnd.openxmlformats-package.relationships+xml"/>
  <Override PartName="/ppt/slides/_rels/slide68.xml.rels" ContentType="application/vnd.openxmlformats-package.relationships+xml"/>
  <Override PartName="/ppt/slides/_rels/slide145.xml.rels" ContentType="application/vnd.openxmlformats-package.relationships+xml"/>
  <Override PartName="/ppt/slides/_rels/slide112.xml.rels" ContentType="application/vnd.openxmlformats-package.relationships+xml"/>
  <Override PartName="/ppt/slides/_rels/slide67.xml.rels" ContentType="application/vnd.openxmlformats-package.relationships+xml"/>
  <Override PartName="/ppt/slides/_rels/slide99.xml.rels" ContentType="application/vnd.openxmlformats-package.relationships+xml"/>
  <Override PartName="/ppt/slides/_rels/slide144.xml.rels" ContentType="application/vnd.openxmlformats-package.relationships+xml"/>
  <Override PartName="/ppt/slides/_rels/slide111.xml.rels" ContentType="application/vnd.openxmlformats-package.relationships+xml"/>
  <Override PartName="/ppt/slides/_rels/slide66.xml.rels" ContentType="application/vnd.openxmlformats-package.relationships+xml"/>
  <Override PartName="/ppt/slides/_rels/slide98.xml.rels" ContentType="application/vnd.openxmlformats-package.relationships+xml"/>
  <Override PartName="/ppt/slides/_rels/slide143.xml.rels" ContentType="application/vnd.openxmlformats-package.relationships+xml"/>
  <Override PartName="/ppt/slides/_rels/slide110.xml.rels" ContentType="application/vnd.openxmlformats-package.relationships+xml"/>
  <Override PartName="/ppt/slides/_rels/slide65.xml.rels" ContentType="application/vnd.openxmlformats-package.relationships+xml"/>
  <Override PartName="/ppt/slides/_rels/slide64.xml.rels" ContentType="application/vnd.openxmlformats-package.relationships+xml"/>
  <Override PartName="/ppt/slides/_rels/slide29.xml.rels" ContentType="application/vnd.openxmlformats-package.relationships+xml"/>
  <Override PartName="/ppt/slides/_rels/slide97.xml.rels" ContentType="application/vnd.openxmlformats-package.relationships+xml"/>
  <Override PartName="/ppt/slides/_rels/slide142.xml.rels" ContentType="application/vnd.openxmlformats-package.relationships+xml"/>
  <Override PartName="/ppt/slides/_rels/slide51.xml.rels" ContentType="application/vnd.openxmlformats-package.relationships+xml"/>
  <Override PartName="/ppt/slides/_rels/slide20.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47.xml.rels" ContentType="application/vnd.openxmlformats-package.relationships+xml"/>
  <Override PartName="/ppt/slides/_rels/slide125.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84.xml.rels" ContentType="application/vnd.openxmlformats-package.relationships+xml"/>
  <Override PartName="/ppt/slides/_rels/slide16.xml.rels" ContentType="application/vnd.openxmlformats-package.relationships+xml"/>
  <Override PartName="/ppt/slides/_rels/slide81.xml.rels" ContentType="application/vnd.openxmlformats-package.relationships+xml"/>
  <Override PartName="/ppt/slides/_rels/slide13.xml.rels" ContentType="application/vnd.openxmlformats-package.relationships+xml"/>
  <Override PartName="/ppt/slides/_rels/slide46.xml.rels" ContentType="application/vnd.openxmlformats-package.relationships+xml"/>
  <Override PartName="/ppt/slides/_rels/slide1.xml.rels" ContentType="application/vnd.openxmlformats-package.relationships+xml"/>
  <Override PartName="/ppt/slides/_rels/slide129.xml.rels" ContentType="application/vnd.openxmlformats-package.relationships+xml"/>
  <Override PartName="/ppt/slides/_rels/slide7.xml.rels" ContentType="application/vnd.openxmlformats-package.relationships+xml"/>
  <Override PartName="/ppt/slides/_rels/slide83.xml.rels" ContentType="application/vnd.openxmlformats-package.relationships+xml"/>
  <Override PartName="/ppt/slides/_rels/slide15.xml.rels" ContentType="application/vnd.openxmlformats-package.relationships+xml"/>
  <Override PartName="/ppt/slides/_rels/slide80.xml.rels" ContentType="application/vnd.openxmlformats-package.relationships+xml"/>
  <Override PartName="/ppt/slides/_rels/slide12.xml.rels" ContentType="application/vnd.openxmlformats-package.relationships+xml"/>
  <Override PartName="/ppt/slides/_rels/slide82.xml.rels" ContentType="application/vnd.openxmlformats-package.relationships+xml"/>
  <Override PartName="/ppt/slides/_rels/slide14.xml.rels" ContentType="application/vnd.openxmlformats-package.relationships+xml"/>
  <Override PartName="/ppt/slides/slide127.xml" ContentType="application/vnd.openxmlformats-officedocument.presentationml.slide+xml"/>
  <Override PartName="/ppt/slides/slide126.xml" ContentType="application/vnd.openxmlformats-officedocument.presentationml.slide+xml"/>
  <Override PartName="/ppt/slides/slide119.xml" ContentType="application/vnd.openxmlformats-officedocument.presentationml.slide+xml"/>
  <Override PartName="/ppt/slides/slide118.xml" ContentType="application/vnd.openxmlformats-officedocument.presentationml.slide+xml"/>
  <Override PartName="/ppt/slides/slide117.xml" ContentType="application/vnd.openxmlformats-officedocument.presentationml.slide+xml"/>
  <Override PartName="/ppt/slides/slide116.xml" ContentType="application/vnd.openxmlformats-officedocument.presentationml.slide+xml"/>
  <Override PartName="/ppt/slides/slide109.xml" ContentType="application/vnd.openxmlformats-officedocument.presentationml.slide+xml"/>
  <Override PartName="/ppt/slides/slide108.xml" ContentType="application/vnd.openxmlformats-officedocument.presentationml.slide+xml"/>
  <Override PartName="/ppt/slides/slide107.xml" ContentType="application/vnd.openxmlformats-officedocument.presentationml.slide+xml"/>
  <Override PartName="/ppt/slides/slide106.xml" ContentType="application/vnd.openxmlformats-officedocument.presentationml.slide+xml"/>
  <Override PartName="/ppt/slides/slide95.xml" ContentType="application/vnd.openxmlformats-officedocument.presentationml.slide+xml"/>
  <Override PartName="/ppt/slides/slide27.xml" ContentType="application/vnd.openxmlformats-officedocument.presentationml.slide+xml"/>
  <Override PartName="/ppt/slides/slide89.xml" ContentType="application/vnd.openxmlformats-officedocument.presentationml.slide+xml"/>
  <Override PartName="/ppt/slides/slide88.xml" ContentType="application/vnd.openxmlformats-officedocument.presentationml.slide+xml"/>
  <Override PartName="/ppt/slides/slide87.xml" ContentType="application/vnd.openxmlformats-officedocument.presentationml.slide+xml"/>
  <Override PartName="/ppt/slides/slide19.xml" ContentType="application/vnd.openxmlformats-officedocument.presentationml.slide+xml"/>
  <Override PartName="/ppt/slides/slide86.xml" ContentType="application/vnd.openxmlformats-officedocument.presentationml.slide+xml"/>
  <Override PartName="/ppt/slides/slide18.xml" ContentType="application/vnd.openxmlformats-officedocument.presentationml.slide+xml"/>
  <Override PartName="/ppt/slides/slide85.xml" ContentType="application/vnd.openxmlformats-officedocument.presentationml.slide+xml"/>
  <Override PartName="/ppt/slides/slide17.xml" ContentType="application/vnd.openxmlformats-officedocument.presentationml.slide+xml"/>
  <Override PartName="/ppt/slides/slide57.xml" ContentType="application/vnd.openxmlformats-officedocument.presentationml.slide+xml"/>
  <Override PartName="/ppt/slides/slide103.xml" ContentType="application/vnd.openxmlformats-officedocument.presentationml.slide+xml"/>
  <Override PartName="/ppt/slides/slide99.xml" ContentType="application/vnd.openxmlformats-officedocument.presentationml.slide+xml"/>
  <Override PartName="/ppt/slides/slide4.xml" ContentType="application/vnd.openxmlformats-officedocument.presentationml.slide+xml"/>
  <Override PartName="/ppt/slides/slide145.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104.xml" ContentType="application/vnd.openxmlformats-officedocument.presentationml.slide+xml"/>
  <Override PartName="/ppt/slides/slide5.xml" ContentType="application/vnd.openxmlformats-officedocument.presentationml.slide+xml"/>
  <Override PartName="/ppt/slides/slide146.xml" ContentType="application/vnd.openxmlformats-officedocument.presentationml.slide+xml"/>
  <Override PartName="/ppt/slides/slide90.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105.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0.xml" ContentType="application/vnd.openxmlformats-officedocument.presentationml.slide+xml"/>
  <Override PartName="/ppt/slides/slide136.xml" ContentType="application/vnd.openxmlformats-officedocument.presentationml.slide+xml"/>
  <Override PartName="/ppt/slides/slide56.xml" ContentType="application/vnd.openxmlformats-officedocument.presentationml.slide+xml"/>
  <Override PartName="/ppt/slides/slide102.xml" ContentType="application/vnd.openxmlformats-officedocument.presentationml.slide+xml"/>
  <Override PartName="/ppt/slides/slide101.xml" ContentType="application/vnd.openxmlformats-officedocument.presentationml.slide+xml"/>
  <Override PartName="/ppt/slides/slide55.xml" ContentType="application/vnd.openxmlformats-officedocument.presentationml.slide+xml"/>
  <Override PartName="/ppt/slides/slide138.xml" ContentType="application/vnd.openxmlformats-officedocument.presentationml.slide+xml"/>
  <Override PartName="/ppt/slides/slide35.xml" ContentType="application/vnd.openxmlformats-officedocument.presentationml.slide+xml"/>
  <Override PartName="/ppt/slides/slide140.xml" ContentType="application/vnd.openxmlformats-officedocument.presentationml.slide+xml"/>
  <Override PartName="/ppt/slides/slide139.xml" ContentType="application/vnd.openxmlformats-officedocument.presentationml.slide+xml"/>
  <Override PartName="/ppt/slides/slide36.xml" ContentType="application/vnd.openxmlformats-officedocument.presentationml.slide+xml"/>
  <Override PartName="/ppt/slides/slide141.xml" ContentType="application/vnd.openxmlformats-officedocument.presentationml.slide+xml"/>
  <Override PartName="/ppt/slides/slide37.xml" ContentType="application/vnd.openxmlformats-officedocument.presentationml.slide+xml"/>
  <Override PartName="/ppt/slides/slide142.xml" ContentType="application/vnd.openxmlformats-officedocument.presentationml.slide+xml"/>
  <Override PartName="/ppt/slides/slide1.xml" ContentType="application/vnd.openxmlformats-officedocument.presentationml.slide+xml"/>
  <Override PartName="/ppt/slides/slide38.xml" ContentType="application/vnd.openxmlformats-officedocument.presentationml.slide+xml"/>
  <Override PartName="/ppt/slides/slide143.xml" ContentType="application/vnd.openxmlformats-officedocument.presentationml.slide+xml"/>
  <Override PartName="/ppt/slides/slide2.xml" ContentType="application/vnd.openxmlformats-officedocument.presentationml.slide+xml"/>
  <Override PartName="/ppt/slides/slide29.xml" ContentType="application/vnd.openxmlformats-officedocument.presentationml.slide+xml"/>
  <Override PartName="/ppt/slides/slide97.xml" ContentType="application/vnd.openxmlformats-officedocument.presentationml.slide+xml"/>
  <Override PartName="/ppt/slides/slide39.xml" ContentType="application/vnd.openxmlformats-officedocument.presentationml.slide+xml"/>
  <Override PartName="/ppt/slides/slide144.xml" ContentType="application/vnd.openxmlformats-officedocument.presentationml.slide+xml"/>
  <Override PartName="/ppt/slides/slide3.xml" ContentType="application/vnd.openxmlformats-officedocument.presentationml.slide+xml"/>
  <Override PartName="/ppt/slides/slide98.xml" ContentType="application/vnd.openxmlformats-officedocument.presentationml.slide+xml"/>
  <Override PartName="/ppt/slides/slide135.xml" ContentType="application/vnd.openxmlformats-officedocument.presentationml.slide+xml"/>
  <Override PartName="/ppt/slides/slide137.xml" ContentType="application/vnd.openxmlformats-officedocument.presentationml.slide+xml"/>
  <Override PartName="/ppt/slides/slide100.xml" ContentType="application/vnd.openxmlformats-officedocument.presentationml.slide+xml"/>
  <Override PartName="/ppt/slides/slide54.xml" ContentType="application/vnd.openxmlformats-officedocument.presentationml.slide+xml"/>
  <Override PartName="/ppt/slides/slide147.xml" ContentType="application/vnd.openxmlformats-officedocument.presentationml.slide+xml"/>
  <Override PartName="/ppt/slides/slide6.xml" ContentType="application/vnd.openxmlformats-officedocument.presentationml.slide+xml"/>
  <Override PartName="/ppt/slides/slide134.xml" ContentType="application/vnd.openxmlformats-officedocument.presentationml.slide+xml"/>
  <Override PartName="/ppt/slides/slide133.xml" ContentType="application/vnd.openxmlformats-officedocument.presentationml.slide+xml"/>
  <Override PartName="/ppt/slides/slide53.xml" ContentType="application/vnd.openxmlformats-officedocument.presentationml.slide+xml"/>
  <Override PartName="/ppt/slides/slide132.xml" ContentType="application/vnd.openxmlformats-officedocument.presentationml.slide+xml"/>
  <Override PartName="/ppt/slides/slide52.xml" ContentType="application/vnd.openxmlformats-officedocument.presentationml.slide+xml"/>
  <Override PartName="/ppt/slides/slide131.xml" ContentType="application/vnd.openxmlformats-officedocument.presentationml.slide+xml"/>
  <Override PartName="/ppt/slides/slide129.xml" ContentType="application/vnd.openxmlformats-officedocument.presentationml.slide+xml"/>
  <Override PartName="/ppt/slides/slide51.xml" ContentType="application/vnd.openxmlformats-officedocument.presentationml.slide+xml"/>
  <Override PartName="/ppt/slides/slide130.xml" ContentType="application/vnd.openxmlformats-officedocument.presentationml.slide+xml"/>
  <Override PartName="/ppt/slides/slide128.xml" ContentType="application/vnd.openxmlformats-officedocument.presentationml.slide+xml"/>
  <Override PartName="/ppt/slides/slide20.xml" ContentType="application/vnd.openxmlformats-officedocument.presentationml.slide+xml"/>
  <Override PartName="/ppt/slides/slide4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4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84.xml" ContentType="application/vnd.openxmlformats-officedocument.presentationml.slide+xml"/>
  <Override PartName="/ppt/slides/slide16.xml" ContentType="application/vnd.openxmlformats-officedocument.presentationml.slide+xml"/>
  <Override PartName="/ppt/slides/slide81.xml" ContentType="application/vnd.openxmlformats-officedocument.presentationml.slide+xml"/>
  <Override PartName="/ppt/slides/slide13.xml" ContentType="application/vnd.openxmlformats-officedocument.presentationml.slide+xml"/>
  <Override PartName="/ppt/slides/slide46.xml" ContentType="application/vnd.openxmlformats-officedocument.presentationml.slide+xml"/>
  <Override PartName="/ppt/slides/slide7.xml" ContentType="application/vnd.openxmlformats-officedocument.presentationml.slide+xml"/>
  <Override PartName="/ppt/slides/slide83.xml" ContentType="application/vnd.openxmlformats-officedocument.presentationml.slide+xml"/>
  <Override PartName="/ppt/slides/slide15.xml" ContentType="application/vnd.openxmlformats-officedocument.presentationml.slide+xml"/>
  <Override PartName="/ppt/slides/slide80.xml" ContentType="application/vnd.openxmlformats-officedocument.presentationml.slide+xml"/>
  <Override PartName="/ppt/slides/slide12.xml" ContentType="application/vnd.openxmlformats-officedocument.presentationml.slide+xml"/>
  <Override PartName="/ppt/slides/slide82.xml" ContentType="application/vnd.openxmlformats-officedocument.presentationml.slide+xml"/>
  <Override PartName="/ppt/slides/slide14.xml" ContentType="application/vnd.openxmlformats-officedocument.presentationml.slide+xml"/>
  <Override PartName="/ppt/slides/slide23.xml" ContentType="application/vnd.openxmlformats-officedocument.presentationml.slide+xml"/>
  <Override PartName="/ppt/slides/slide91.xml" ContentType="application/vnd.openxmlformats-officedocument.presentationml.slide+xml"/>
  <Override PartName="/ppt/slides/slide94.xml" ContentType="application/vnd.openxmlformats-officedocument.presentationml.slide+xml"/>
  <Override PartName="/ppt/slides/slide26.xml" ContentType="application/vnd.openxmlformats-officedocument.presentationml.slide+xml"/>
  <Override PartName="/ppt/slides/slide24.xml" ContentType="application/vnd.openxmlformats-officedocument.presentationml.slide+xml"/>
  <Override PartName="/ppt/slides/slide92.xml" ContentType="application/vnd.openxmlformats-officedocument.presentationml.slide+xml"/>
  <Override PartName="/ppt/slides/slide96.xml" ContentType="application/vnd.openxmlformats-officedocument.presentationml.slide+xml"/>
  <Override PartName="/ppt/slides/slide28.xml" ContentType="application/vnd.openxmlformats-officedocument.presentationml.slide+xml"/>
  <Override PartName="/ppt/slides/slide25.xml" ContentType="application/vnd.openxmlformats-officedocument.presentationml.slide+xml"/>
  <Override PartName="/ppt/slides/slide93.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110.xml" ContentType="application/vnd.openxmlformats-officedocument.presentationml.slide+xml"/>
  <Override PartName="/ppt/slides/slide65.xml" ContentType="application/vnd.openxmlformats-officedocument.presentationml.slide+xml"/>
  <Override PartName="/ppt/slides/slide111.xml" ContentType="application/vnd.openxmlformats-officedocument.presentationml.slide+xml"/>
  <Override PartName="/ppt/slides/slide66.xml" ContentType="application/vnd.openxmlformats-officedocument.presentationml.slide+xml"/>
  <Override PartName="/ppt/slides/slide112.xml" ContentType="application/vnd.openxmlformats-officedocument.presentationml.slide+xml"/>
  <Override PartName="/ppt/slides/slide67.xml" ContentType="application/vnd.openxmlformats-officedocument.presentationml.slide+xml"/>
  <Override PartName="/ppt/slides/slide113.xml" ContentType="application/vnd.openxmlformats-officedocument.presentationml.slide+xml"/>
  <Override PartName="/ppt/slides/slide68.xml" ContentType="application/vnd.openxmlformats-officedocument.presentationml.slide+xml"/>
  <Override PartName="/ppt/slides/slide114.xml" ContentType="application/vnd.openxmlformats-officedocument.presentationml.slide+xml"/>
  <Override PartName="/ppt/slides/slide69.xml" ContentType="application/vnd.openxmlformats-officedocument.presentationml.slide+xml"/>
  <Override PartName="/ppt/slides/slide115.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120.xml" ContentType="application/vnd.openxmlformats-officedocument.presentationml.slide+xml"/>
  <Override PartName="/ppt/slides/slide75.xml" ContentType="application/vnd.openxmlformats-officedocument.presentationml.slide+xml"/>
  <Override PartName="/ppt/slides/slide121.xml" ContentType="application/vnd.openxmlformats-officedocument.presentationml.slide+xml"/>
  <Override PartName="/ppt/slides/slide76.xml" ContentType="application/vnd.openxmlformats-officedocument.presentationml.slide+xml"/>
  <Override PartName="/ppt/slides/slide122.xml" ContentType="application/vnd.openxmlformats-officedocument.presentationml.slide+xml"/>
  <Override PartName="/ppt/slides/slide77.xml" ContentType="application/vnd.openxmlformats-officedocument.presentationml.slide+xml"/>
  <Override PartName="/ppt/slides/slide123.xml" ContentType="application/vnd.openxmlformats-officedocument.presentationml.slide+xml"/>
  <Override PartName="/ppt/slides/slide78.xml" ContentType="application/vnd.openxmlformats-officedocument.presentationml.slide+xml"/>
  <Override PartName="/ppt/slides/slide124.xml" ContentType="application/vnd.openxmlformats-officedocument.presentationml.slide+xml"/>
  <Override PartName="/ppt/slides/slide79.xml" ContentType="application/vnd.openxmlformats-officedocument.presentationml.slide+xml"/>
  <Override PartName="/ppt/slides/slide125.xml" ContentType="application/vnd.openxmlformats-officedocument.presentationml.slide+xml"/>
  <Override PartName="/ppt/_rels/presentation.xml.rels" ContentType="application/vnd.openxmlformats-package.relationships+xml"/>
  <Override PartName="/ppt/media/image29.gif" ContentType="image/gif"/>
  <Override PartName="/ppt/media/image28.png" ContentType="image/png"/>
  <Override PartName="/ppt/media/image27.png" ContentType="image/png"/>
  <Override PartName="/ppt/media/image11.png" ContentType="image/png"/>
  <Override PartName="/ppt/media/image2.png" ContentType="image/png"/>
  <Override PartName="/ppt/media/image17.png" ContentType="image/png"/>
  <Override PartName="/ppt/media/image8.png" ContentType="image/png"/>
  <Override PartName="/ppt/media/image12.png" ContentType="image/png"/>
  <Override PartName="/ppt/media/image3.png" ContentType="image/png"/>
  <Override PartName="/ppt/media/image18.png" ContentType="image/png"/>
  <Override PartName="/ppt/media/image9.png" ContentType="image/png"/>
  <Override PartName="/ppt/media/image20.png" ContentType="image/png"/>
  <Override PartName="/ppt/media/image13.png" ContentType="image/png"/>
  <Override PartName="/ppt/media/image4.png" ContentType="image/png"/>
  <Override PartName="/ppt/media/image30.png" ContentType="image/png"/>
  <Override PartName="/ppt/media/image31.png" ContentType="image/png"/>
  <Override PartName="/ppt/media/image32.png" ContentType="image/png"/>
  <Override PartName="/ppt/media/image7.png" ContentType="image/png"/>
  <Override PartName="/ppt/media/image16.png" ContentType="image/png"/>
  <Override PartName="/ppt/media/image10.png" ContentType="image/png"/>
  <Override PartName="/ppt/media/image1.png" ContentType="image/png"/>
  <Override PartName="/ppt/media/image6.png" ContentType="image/png"/>
  <Override PartName="/ppt/media/image15.png" ContentType="image/png"/>
  <Override PartName="/ppt/media/image5.png" ContentType="image/png"/>
  <Override PartName="/ppt/media/image14.png" ContentType="image/png"/>
  <Override PartName="/ppt/media/image19.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 id="2147483710" r:id="rId33"/>
    <p:sldMasterId id="2147483712" r:id="rId34"/>
    <p:sldMasterId id="2147483714" r:id="rId35"/>
    <p:sldMasterId id="2147483716" r:id="rId36"/>
    <p:sldMasterId id="2147483718" r:id="rId37"/>
    <p:sldMasterId id="2147483720" r:id="rId38"/>
    <p:sldMasterId id="2147483722" r:id="rId39"/>
    <p:sldMasterId id="2147483724" r:id="rId40"/>
    <p:sldMasterId id="2147483726" r:id="rId41"/>
    <p:sldMasterId id="2147483728" r:id="rId42"/>
    <p:sldMasterId id="2147483730" r:id="rId43"/>
    <p:sldMasterId id="2147483732" r:id="rId44"/>
    <p:sldMasterId id="2147483734" r:id="rId45"/>
    <p:sldMasterId id="2147483736" r:id="rId46"/>
    <p:sldMasterId id="2147483738" r:id="rId47"/>
    <p:sldMasterId id="2147483740" r:id="rId48"/>
    <p:sldMasterId id="2147483742" r:id="rId49"/>
    <p:sldMasterId id="2147483744" r:id="rId50"/>
    <p:sldMasterId id="2147483746" r:id="rId51"/>
    <p:sldMasterId id="2147483748" r:id="rId52"/>
    <p:sldMasterId id="2147483750" r:id="rId53"/>
    <p:sldMasterId id="2147483752" r:id="rId54"/>
    <p:sldMasterId id="2147483754" r:id="rId55"/>
    <p:sldMasterId id="2147483756" r:id="rId56"/>
    <p:sldMasterId id="2147483758" r:id="rId57"/>
    <p:sldMasterId id="2147483760" r:id="rId58"/>
    <p:sldMasterId id="2147483762" r:id="rId59"/>
    <p:sldMasterId id="2147483764" r:id="rId60"/>
    <p:sldMasterId id="2147483766" r:id="rId61"/>
    <p:sldMasterId id="2147483768" r:id="rId62"/>
    <p:sldMasterId id="2147483770" r:id="rId63"/>
    <p:sldMasterId id="2147483772" r:id="rId64"/>
    <p:sldMasterId id="2147483774" r:id="rId65"/>
    <p:sldMasterId id="2147483776" r:id="rId66"/>
    <p:sldMasterId id="2147483778" r:id="rId67"/>
    <p:sldMasterId id="2147483780" r:id="rId68"/>
    <p:sldMasterId id="2147483782" r:id="rId69"/>
    <p:sldMasterId id="2147483784" r:id="rId70"/>
    <p:sldMasterId id="2147483786" r:id="rId71"/>
    <p:sldMasterId id="2147483788" r:id="rId72"/>
    <p:sldMasterId id="2147483790" r:id="rId73"/>
    <p:sldMasterId id="2147483792" r:id="rId74"/>
    <p:sldMasterId id="2147483794" r:id="rId75"/>
    <p:sldMasterId id="2147483796" r:id="rId76"/>
    <p:sldMasterId id="2147483798" r:id="rId77"/>
    <p:sldMasterId id="2147483800" r:id="rId78"/>
    <p:sldMasterId id="2147483802" r:id="rId79"/>
    <p:sldMasterId id="2147483804" r:id="rId80"/>
    <p:sldMasterId id="2147483806" r:id="rId81"/>
    <p:sldMasterId id="2147483808" r:id="rId82"/>
    <p:sldMasterId id="2147483810" r:id="rId83"/>
    <p:sldMasterId id="2147483812" r:id="rId84"/>
    <p:sldMasterId id="2147483814" r:id="rId85"/>
    <p:sldMasterId id="2147483816" r:id="rId86"/>
    <p:sldMasterId id="2147483818" r:id="rId87"/>
    <p:sldMasterId id="2147483820" r:id="rId88"/>
    <p:sldMasterId id="2147483822" r:id="rId89"/>
    <p:sldMasterId id="2147483824" r:id="rId90"/>
    <p:sldMasterId id="2147483826" r:id="rId91"/>
    <p:sldMasterId id="2147483828" r:id="rId92"/>
    <p:sldMasterId id="2147483830" r:id="rId93"/>
    <p:sldMasterId id="2147483832" r:id="rId94"/>
    <p:sldMasterId id="2147483834" r:id="rId95"/>
    <p:sldMasterId id="2147483836" r:id="rId96"/>
    <p:sldMasterId id="2147483838" r:id="rId97"/>
    <p:sldMasterId id="2147483840" r:id="rId98"/>
    <p:sldMasterId id="2147483842" r:id="rId99"/>
    <p:sldMasterId id="2147483844" r:id="rId100"/>
    <p:sldMasterId id="2147483846" r:id="rId101"/>
    <p:sldMasterId id="2147483848" r:id="rId102"/>
    <p:sldMasterId id="2147483850" r:id="rId103"/>
    <p:sldMasterId id="2147483852" r:id="rId104"/>
    <p:sldMasterId id="2147483854" r:id="rId105"/>
    <p:sldMasterId id="2147483856" r:id="rId106"/>
    <p:sldMasterId id="2147483858" r:id="rId107"/>
    <p:sldMasterId id="2147483860" r:id="rId108"/>
    <p:sldMasterId id="2147483862" r:id="rId109"/>
    <p:sldMasterId id="2147483864" r:id="rId110"/>
    <p:sldMasterId id="2147483866" r:id="rId111"/>
    <p:sldMasterId id="2147483868" r:id="rId112"/>
    <p:sldMasterId id="2147483870" r:id="rId113"/>
    <p:sldMasterId id="2147483872" r:id="rId114"/>
    <p:sldMasterId id="2147483874" r:id="rId115"/>
    <p:sldMasterId id="2147483876" r:id="rId116"/>
    <p:sldMasterId id="2147483878" r:id="rId117"/>
    <p:sldMasterId id="2147483880" r:id="rId118"/>
    <p:sldMasterId id="2147483882" r:id="rId119"/>
    <p:sldMasterId id="2147483884" r:id="rId120"/>
    <p:sldMasterId id="2147483886" r:id="rId121"/>
    <p:sldMasterId id="2147483888" r:id="rId122"/>
    <p:sldMasterId id="2147483890" r:id="rId123"/>
    <p:sldMasterId id="2147483892" r:id="rId124"/>
    <p:sldMasterId id="2147483894" r:id="rId125"/>
    <p:sldMasterId id="2147483896" r:id="rId126"/>
    <p:sldMasterId id="2147483898" r:id="rId127"/>
    <p:sldMasterId id="2147483900" r:id="rId128"/>
    <p:sldMasterId id="2147483902" r:id="rId129"/>
    <p:sldMasterId id="2147483904" r:id="rId130"/>
    <p:sldMasterId id="2147483906" r:id="rId131"/>
    <p:sldMasterId id="2147483908" r:id="rId132"/>
    <p:sldMasterId id="2147483910" r:id="rId133"/>
    <p:sldMasterId id="2147483912" r:id="rId134"/>
    <p:sldMasterId id="2147483914" r:id="rId135"/>
    <p:sldMasterId id="2147483916" r:id="rId136"/>
    <p:sldMasterId id="2147483918" r:id="rId137"/>
    <p:sldMasterId id="2147483920" r:id="rId138"/>
    <p:sldMasterId id="2147483922" r:id="rId139"/>
    <p:sldMasterId id="2147483924" r:id="rId140"/>
    <p:sldMasterId id="2147483926" r:id="rId141"/>
    <p:sldMasterId id="2147483928" r:id="rId142"/>
    <p:sldMasterId id="2147483930" r:id="rId143"/>
    <p:sldMasterId id="2147483932" r:id="rId144"/>
  </p:sldMasterIdLst>
  <p:sldIdLst>
    <p:sldId id="256" r:id="rId145"/>
    <p:sldId id="257" r:id="rId146"/>
    <p:sldId id="258" r:id="rId147"/>
    <p:sldId id="259" r:id="rId148"/>
    <p:sldId id="260" r:id="rId149"/>
    <p:sldId id="261" r:id="rId150"/>
    <p:sldId id="262" r:id="rId151"/>
    <p:sldId id="263" r:id="rId152"/>
    <p:sldId id="264" r:id="rId153"/>
    <p:sldId id="265" r:id="rId154"/>
    <p:sldId id="266" r:id="rId155"/>
    <p:sldId id="267" r:id="rId156"/>
    <p:sldId id="268" r:id="rId157"/>
    <p:sldId id="269" r:id="rId158"/>
    <p:sldId id="270" r:id="rId159"/>
    <p:sldId id="271" r:id="rId160"/>
    <p:sldId id="272" r:id="rId161"/>
    <p:sldId id="273" r:id="rId162"/>
    <p:sldId id="274" r:id="rId163"/>
    <p:sldId id="275" r:id="rId164"/>
    <p:sldId id="276" r:id="rId165"/>
    <p:sldId id="277" r:id="rId166"/>
    <p:sldId id="278" r:id="rId167"/>
    <p:sldId id="279" r:id="rId168"/>
    <p:sldId id="280" r:id="rId169"/>
    <p:sldId id="281" r:id="rId170"/>
    <p:sldId id="282" r:id="rId171"/>
    <p:sldId id="283" r:id="rId172"/>
    <p:sldId id="284" r:id="rId173"/>
    <p:sldId id="285" r:id="rId174"/>
    <p:sldId id="286" r:id="rId175"/>
    <p:sldId id="287" r:id="rId176"/>
    <p:sldId id="288" r:id="rId177"/>
    <p:sldId id="289" r:id="rId178"/>
    <p:sldId id="290" r:id="rId179"/>
    <p:sldId id="291" r:id="rId180"/>
    <p:sldId id="292" r:id="rId181"/>
    <p:sldId id="293" r:id="rId182"/>
    <p:sldId id="294" r:id="rId183"/>
    <p:sldId id="295" r:id="rId184"/>
    <p:sldId id="296" r:id="rId185"/>
    <p:sldId id="297" r:id="rId186"/>
    <p:sldId id="298" r:id="rId187"/>
    <p:sldId id="299" r:id="rId188"/>
    <p:sldId id="300" r:id="rId189"/>
    <p:sldId id="301" r:id="rId190"/>
    <p:sldId id="302" r:id="rId191"/>
    <p:sldId id="303" r:id="rId192"/>
    <p:sldId id="304" r:id="rId193"/>
    <p:sldId id="305" r:id="rId194"/>
    <p:sldId id="306" r:id="rId195"/>
    <p:sldId id="307" r:id="rId196"/>
    <p:sldId id="308" r:id="rId197"/>
    <p:sldId id="309" r:id="rId198"/>
    <p:sldId id="310" r:id="rId199"/>
    <p:sldId id="311" r:id="rId200"/>
    <p:sldId id="312" r:id="rId201"/>
    <p:sldId id="313" r:id="rId202"/>
    <p:sldId id="314" r:id="rId203"/>
    <p:sldId id="315" r:id="rId204"/>
    <p:sldId id="316" r:id="rId205"/>
    <p:sldId id="317" r:id="rId206"/>
    <p:sldId id="318" r:id="rId207"/>
    <p:sldId id="319" r:id="rId208"/>
    <p:sldId id="320" r:id="rId209"/>
    <p:sldId id="321" r:id="rId210"/>
    <p:sldId id="322" r:id="rId211"/>
    <p:sldId id="323" r:id="rId212"/>
    <p:sldId id="324" r:id="rId213"/>
    <p:sldId id="325" r:id="rId214"/>
    <p:sldId id="326" r:id="rId215"/>
    <p:sldId id="327" r:id="rId216"/>
    <p:sldId id="328" r:id="rId217"/>
    <p:sldId id="329" r:id="rId218"/>
    <p:sldId id="330" r:id="rId219"/>
    <p:sldId id="331" r:id="rId220"/>
    <p:sldId id="332" r:id="rId221"/>
    <p:sldId id="333" r:id="rId222"/>
    <p:sldId id="334" r:id="rId223"/>
    <p:sldId id="335" r:id="rId224"/>
    <p:sldId id="336" r:id="rId225"/>
    <p:sldId id="337" r:id="rId226"/>
    <p:sldId id="338" r:id="rId227"/>
    <p:sldId id="339" r:id="rId228"/>
    <p:sldId id="340" r:id="rId229"/>
    <p:sldId id="341" r:id="rId230"/>
    <p:sldId id="342" r:id="rId231"/>
    <p:sldId id="343" r:id="rId232"/>
    <p:sldId id="344" r:id="rId233"/>
    <p:sldId id="345" r:id="rId234"/>
    <p:sldId id="346" r:id="rId235"/>
    <p:sldId id="347" r:id="rId236"/>
    <p:sldId id="348" r:id="rId237"/>
    <p:sldId id="349" r:id="rId238"/>
    <p:sldId id="350" r:id="rId239"/>
    <p:sldId id="351" r:id="rId240"/>
    <p:sldId id="352" r:id="rId241"/>
    <p:sldId id="353" r:id="rId242"/>
    <p:sldId id="354" r:id="rId243"/>
    <p:sldId id="355" r:id="rId244"/>
    <p:sldId id="356" r:id="rId245"/>
    <p:sldId id="357" r:id="rId246"/>
    <p:sldId id="358" r:id="rId247"/>
    <p:sldId id="359" r:id="rId248"/>
    <p:sldId id="360" r:id="rId249"/>
    <p:sldId id="361" r:id="rId250"/>
    <p:sldId id="362" r:id="rId251"/>
    <p:sldId id="363" r:id="rId252"/>
    <p:sldId id="364" r:id="rId253"/>
    <p:sldId id="365" r:id="rId254"/>
    <p:sldId id="366" r:id="rId255"/>
    <p:sldId id="367" r:id="rId256"/>
    <p:sldId id="368" r:id="rId257"/>
    <p:sldId id="369" r:id="rId258"/>
    <p:sldId id="370" r:id="rId259"/>
    <p:sldId id="371" r:id="rId260"/>
    <p:sldId id="372" r:id="rId261"/>
    <p:sldId id="373" r:id="rId262"/>
    <p:sldId id="374" r:id="rId263"/>
    <p:sldId id="375" r:id="rId264"/>
    <p:sldId id="376" r:id="rId265"/>
    <p:sldId id="377" r:id="rId266"/>
    <p:sldId id="378" r:id="rId267"/>
    <p:sldId id="379" r:id="rId268"/>
    <p:sldId id="380" r:id="rId269"/>
    <p:sldId id="381" r:id="rId270"/>
    <p:sldId id="382" r:id="rId271"/>
    <p:sldId id="383" r:id="rId272"/>
    <p:sldId id="384" r:id="rId273"/>
    <p:sldId id="385" r:id="rId274"/>
    <p:sldId id="386" r:id="rId275"/>
    <p:sldId id="387" r:id="rId276"/>
    <p:sldId id="388" r:id="rId277"/>
    <p:sldId id="389" r:id="rId278"/>
    <p:sldId id="390" r:id="rId279"/>
    <p:sldId id="391" r:id="rId280"/>
    <p:sldId id="392" r:id="rId281"/>
    <p:sldId id="393" r:id="rId282"/>
    <p:sldId id="394" r:id="rId283"/>
    <p:sldId id="395" r:id="rId284"/>
    <p:sldId id="396" r:id="rId285"/>
    <p:sldId id="397" r:id="rId286"/>
    <p:sldId id="398" r:id="rId287"/>
    <p:sldId id="399" r:id="rId288"/>
    <p:sldId id="400" r:id="rId289"/>
    <p:sldId id="401" r:id="rId290"/>
    <p:sldId id="402" r:id="rId291"/>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Master" Target="slideMasters/slideMaster27.xml"/><Relationship Id="rId29" Type="http://schemas.openxmlformats.org/officeDocument/2006/relationships/slideMaster" Target="slideMasters/slideMaster28.xml"/><Relationship Id="rId30" Type="http://schemas.openxmlformats.org/officeDocument/2006/relationships/slideMaster" Target="slideMasters/slideMaster29.xml"/><Relationship Id="rId31" Type="http://schemas.openxmlformats.org/officeDocument/2006/relationships/slideMaster" Target="slideMasters/slideMaster30.xml"/><Relationship Id="rId32" Type="http://schemas.openxmlformats.org/officeDocument/2006/relationships/slideMaster" Target="slideMasters/slideMaster31.xml"/><Relationship Id="rId33" Type="http://schemas.openxmlformats.org/officeDocument/2006/relationships/slideMaster" Target="slideMasters/slideMaster32.xml"/><Relationship Id="rId34" Type="http://schemas.openxmlformats.org/officeDocument/2006/relationships/slideMaster" Target="slideMasters/slideMaster33.xml"/><Relationship Id="rId35" Type="http://schemas.openxmlformats.org/officeDocument/2006/relationships/slideMaster" Target="slideMasters/slideMaster34.xml"/><Relationship Id="rId36" Type="http://schemas.openxmlformats.org/officeDocument/2006/relationships/slideMaster" Target="slideMasters/slideMaster35.xml"/><Relationship Id="rId37" Type="http://schemas.openxmlformats.org/officeDocument/2006/relationships/slideMaster" Target="slideMasters/slideMaster36.xml"/><Relationship Id="rId38" Type="http://schemas.openxmlformats.org/officeDocument/2006/relationships/slideMaster" Target="slideMasters/slideMaster37.xml"/><Relationship Id="rId39" Type="http://schemas.openxmlformats.org/officeDocument/2006/relationships/slideMaster" Target="slideMasters/slideMaster38.xml"/><Relationship Id="rId40" Type="http://schemas.openxmlformats.org/officeDocument/2006/relationships/slideMaster" Target="slideMasters/slideMaster39.xml"/><Relationship Id="rId41" Type="http://schemas.openxmlformats.org/officeDocument/2006/relationships/slideMaster" Target="slideMasters/slideMaster40.xml"/><Relationship Id="rId42" Type="http://schemas.openxmlformats.org/officeDocument/2006/relationships/slideMaster" Target="slideMasters/slideMaster41.xml"/><Relationship Id="rId43" Type="http://schemas.openxmlformats.org/officeDocument/2006/relationships/slideMaster" Target="slideMasters/slideMaster42.xml"/><Relationship Id="rId44" Type="http://schemas.openxmlformats.org/officeDocument/2006/relationships/slideMaster" Target="slideMasters/slideMaster43.xml"/><Relationship Id="rId45" Type="http://schemas.openxmlformats.org/officeDocument/2006/relationships/slideMaster" Target="slideMasters/slideMaster44.xml"/><Relationship Id="rId46" Type="http://schemas.openxmlformats.org/officeDocument/2006/relationships/slideMaster" Target="slideMasters/slideMaster45.xml"/><Relationship Id="rId47" Type="http://schemas.openxmlformats.org/officeDocument/2006/relationships/slideMaster" Target="slideMasters/slideMaster46.xml"/><Relationship Id="rId48" Type="http://schemas.openxmlformats.org/officeDocument/2006/relationships/slideMaster" Target="slideMasters/slideMaster47.xml"/><Relationship Id="rId49" Type="http://schemas.openxmlformats.org/officeDocument/2006/relationships/slideMaster" Target="slideMasters/slideMaster48.xml"/><Relationship Id="rId50" Type="http://schemas.openxmlformats.org/officeDocument/2006/relationships/slideMaster" Target="slideMasters/slideMaster49.xml"/><Relationship Id="rId51" Type="http://schemas.openxmlformats.org/officeDocument/2006/relationships/slideMaster" Target="slideMasters/slideMaster50.xml"/><Relationship Id="rId52" Type="http://schemas.openxmlformats.org/officeDocument/2006/relationships/slideMaster" Target="slideMasters/slideMaster51.xml"/><Relationship Id="rId53" Type="http://schemas.openxmlformats.org/officeDocument/2006/relationships/slideMaster" Target="slideMasters/slideMaster52.xml"/><Relationship Id="rId54" Type="http://schemas.openxmlformats.org/officeDocument/2006/relationships/slideMaster" Target="slideMasters/slideMaster53.xml"/><Relationship Id="rId55" Type="http://schemas.openxmlformats.org/officeDocument/2006/relationships/slideMaster" Target="slideMasters/slideMaster54.xml"/><Relationship Id="rId56" Type="http://schemas.openxmlformats.org/officeDocument/2006/relationships/slideMaster" Target="slideMasters/slideMaster55.xml"/><Relationship Id="rId57" Type="http://schemas.openxmlformats.org/officeDocument/2006/relationships/slideMaster" Target="slideMasters/slideMaster56.xml"/><Relationship Id="rId58" Type="http://schemas.openxmlformats.org/officeDocument/2006/relationships/slideMaster" Target="slideMasters/slideMaster57.xml"/><Relationship Id="rId59" Type="http://schemas.openxmlformats.org/officeDocument/2006/relationships/slideMaster" Target="slideMasters/slideMaster58.xml"/><Relationship Id="rId60" Type="http://schemas.openxmlformats.org/officeDocument/2006/relationships/slideMaster" Target="slideMasters/slideMaster59.xml"/><Relationship Id="rId61" Type="http://schemas.openxmlformats.org/officeDocument/2006/relationships/slideMaster" Target="slideMasters/slideMaster60.xml"/><Relationship Id="rId62" Type="http://schemas.openxmlformats.org/officeDocument/2006/relationships/slideMaster" Target="slideMasters/slideMaster61.xml"/><Relationship Id="rId63" Type="http://schemas.openxmlformats.org/officeDocument/2006/relationships/slideMaster" Target="slideMasters/slideMaster62.xml"/><Relationship Id="rId64" Type="http://schemas.openxmlformats.org/officeDocument/2006/relationships/slideMaster" Target="slideMasters/slideMaster63.xml"/><Relationship Id="rId65" Type="http://schemas.openxmlformats.org/officeDocument/2006/relationships/slideMaster" Target="slideMasters/slideMaster64.xml"/><Relationship Id="rId66" Type="http://schemas.openxmlformats.org/officeDocument/2006/relationships/slideMaster" Target="slideMasters/slideMaster65.xml"/><Relationship Id="rId67" Type="http://schemas.openxmlformats.org/officeDocument/2006/relationships/slideMaster" Target="slideMasters/slideMaster66.xml"/><Relationship Id="rId68" Type="http://schemas.openxmlformats.org/officeDocument/2006/relationships/slideMaster" Target="slideMasters/slideMaster67.xml"/><Relationship Id="rId69" Type="http://schemas.openxmlformats.org/officeDocument/2006/relationships/slideMaster" Target="slideMasters/slideMaster68.xml"/><Relationship Id="rId70" Type="http://schemas.openxmlformats.org/officeDocument/2006/relationships/slideMaster" Target="slideMasters/slideMaster69.xml"/><Relationship Id="rId71" Type="http://schemas.openxmlformats.org/officeDocument/2006/relationships/slideMaster" Target="slideMasters/slideMaster70.xml"/><Relationship Id="rId72" Type="http://schemas.openxmlformats.org/officeDocument/2006/relationships/slideMaster" Target="slideMasters/slideMaster71.xml"/><Relationship Id="rId73" Type="http://schemas.openxmlformats.org/officeDocument/2006/relationships/slideMaster" Target="slideMasters/slideMaster72.xml"/><Relationship Id="rId74" Type="http://schemas.openxmlformats.org/officeDocument/2006/relationships/slideMaster" Target="slideMasters/slideMaster73.xml"/><Relationship Id="rId75" Type="http://schemas.openxmlformats.org/officeDocument/2006/relationships/slideMaster" Target="slideMasters/slideMaster74.xml"/><Relationship Id="rId76" Type="http://schemas.openxmlformats.org/officeDocument/2006/relationships/slideMaster" Target="slideMasters/slideMaster75.xml"/><Relationship Id="rId77" Type="http://schemas.openxmlformats.org/officeDocument/2006/relationships/slideMaster" Target="slideMasters/slideMaster76.xml"/><Relationship Id="rId78" Type="http://schemas.openxmlformats.org/officeDocument/2006/relationships/slideMaster" Target="slideMasters/slideMaster77.xml"/><Relationship Id="rId79" Type="http://schemas.openxmlformats.org/officeDocument/2006/relationships/slideMaster" Target="slideMasters/slideMaster78.xml"/><Relationship Id="rId80" Type="http://schemas.openxmlformats.org/officeDocument/2006/relationships/slideMaster" Target="slideMasters/slideMaster79.xml"/><Relationship Id="rId81" Type="http://schemas.openxmlformats.org/officeDocument/2006/relationships/slideMaster" Target="slideMasters/slideMaster80.xml"/><Relationship Id="rId82" Type="http://schemas.openxmlformats.org/officeDocument/2006/relationships/slideMaster" Target="slideMasters/slideMaster81.xml"/><Relationship Id="rId83" Type="http://schemas.openxmlformats.org/officeDocument/2006/relationships/slideMaster" Target="slideMasters/slideMaster82.xml"/><Relationship Id="rId84" Type="http://schemas.openxmlformats.org/officeDocument/2006/relationships/slideMaster" Target="slideMasters/slideMaster83.xml"/><Relationship Id="rId85" Type="http://schemas.openxmlformats.org/officeDocument/2006/relationships/slideMaster" Target="slideMasters/slideMaster84.xml"/><Relationship Id="rId86" Type="http://schemas.openxmlformats.org/officeDocument/2006/relationships/slideMaster" Target="slideMasters/slideMaster85.xml"/><Relationship Id="rId87" Type="http://schemas.openxmlformats.org/officeDocument/2006/relationships/slideMaster" Target="slideMasters/slideMaster86.xml"/><Relationship Id="rId88" Type="http://schemas.openxmlformats.org/officeDocument/2006/relationships/slideMaster" Target="slideMasters/slideMaster87.xml"/><Relationship Id="rId89" Type="http://schemas.openxmlformats.org/officeDocument/2006/relationships/slideMaster" Target="slideMasters/slideMaster88.xml"/><Relationship Id="rId90" Type="http://schemas.openxmlformats.org/officeDocument/2006/relationships/slideMaster" Target="slideMasters/slideMaster89.xml"/><Relationship Id="rId91" Type="http://schemas.openxmlformats.org/officeDocument/2006/relationships/slideMaster" Target="slideMasters/slideMaster90.xml"/><Relationship Id="rId92" Type="http://schemas.openxmlformats.org/officeDocument/2006/relationships/slideMaster" Target="slideMasters/slideMaster91.xml"/><Relationship Id="rId93" Type="http://schemas.openxmlformats.org/officeDocument/2006/relationships/slideMaster" Target="slideMasters/slideMaster92.xml"/><Relationship Id="rId94" Type="http://schemas.openxmlformats.org/officeDocument/2006/relationships/slideMaster" Target="slideMasters/slideMaster93.xml"/><Relationship Id="rId95" Type="http://schemas.openxmlformats.org/officeDocument/2006/relationships/slideMaster" Target="slideMasters/slideMaster94.xml"/><Relationship Id="rId96" Type="http://schemas.openxmlformats.org/officeDocument/2006/relationships/slideMaster" Target="slideMasters/slideMaster95.xml"/><Relationship Id="rId97" Type="http://schemas.openxmlformats.org/officeDocument/2006/relationships/slideMaster" Target="slideMasters/slideMaster96.xml"/><Relationship Id="rId98" Type="http://schemas.openxmlformats.org/officeDocument/2006/relationships/slideMaster" Target="slideMasters/slideMaster97.xml"/><Relationship Id="rId99" Type="http://schemas.openxmlformats.org/officeDocument/2006/relationships/slideMaster" Target="slideMasters/slideMaster98.xml"/><Relationship Id="rId100" Type="http://schemas.openxmlformats.org/officeDocument/2006/relationships/slideMaster" Target="slideMasters/slideMaster99.xml"/><Relationship Id="rId101" Type="http://schemas.openxmlformats.org/officeDocument/2006/relationships/slideMaster" Target="slideMasters/slideMaster100.xml"/><Relationship Id="rId102" Type="http://schemas.openxmlformats.org/officeDocument/2006/relationships/slideMaster" Target="slideMasters/slideMaster101.xml"/><Relationship Id="rId103" Type="http://schemas.openxmlformats.org/officeDocument/2006/relationships/slideMaster" Target="slideMasters/slideMaster102.xml"/><Relationship Id="rId104" Type="http://schemas.openxmlformats.org/officeDocument/2006/relationships/slideMaster" Target="slideMasters/slideMaster103.xml"/><Relationship Id="rId105" Type="http://schemas.openxmlformats.org/officeDocument/2006/relationships/slideMaster" Target="slideMasters/slideMaster104.xml"/><Relationship Id="rId106" Type="http://schemas.openxmlformats.org/officeDocument/2006/relationships/slideMaster" Target="slideMasters/slideMaster105.xml"/><Relationship Id="rId107" Type="http://schemas.openxmlformats.org/officeDocument/2006/relationships/slideMaster" Target="slideMasters/slideMaster106.xml"/><Relationship Id="rId108" Type="http://schemas.openxmlformats.org/officeDocument/2006/relationships/slideMaster" Target="slideMasters/slideMaster107.xml"/><Relationship Id="rId109" Type="http://schemas.openxmlformats.org/officeDocument/2006/relationships/slideMaster" Target="slideMasters/slideMaster108.xml"/><Relationship Id="rId110" Type="http://schemas.openxmlformats.org/officeDocument/2006/relationships/slideMaster" Target="slideMasters/slideMaster109.xml"/><Relationship Id="rId111" Type="http://schemas.openxmlformats.org/officeDocument/2006/relationships/slideMaster" Target="slideMasters/slideMaster110.xml"/><Relationship Id="rId112" Type="http://schemas.openxmlformats.org/officeDocument/2006/relationships/slideMaster" Target="slideMasters/slideMaster111.xml"/><Relationship Id="rId113" Type="http://schemas.openxmlformats.org/officeDocument/2006/relationships/slideMaster" Target="slideMasters/slideMaster112.xml"/><Relationship Id="rId114" Type="http://schemas.openxmlformats.org/officeDocument/2006/relationships/slideMaster" Target="slideMasters/slideMaster113.xml"/><Relationship Id="rId115" Type="http://schemas.openxmlformats.org/officeDocument/2006/relationships/slideMaster" Target="slideMasters/slideMaster114.xml"/><Relationship Id="rId116" Type="http://schemas.openxmlformats.org/officeDocument/2006/relationships/slideMaster" Target="slideMasters/slideMaster115.xml"/><Relationship Id="rId117" Type="http://schemas.openxmlformats.org/officeDocument/2006/relationships/slideMaster" Target="slideMasters/slideMaster116.xml"/><Relationship Id="rId118" Type="http://schemas.openxmlformats.org/officeDocument/2006/relationships/slideMaster" Target="slideMasters/slideMaster117.xml"/><Relationship Id="rId119" Type="http://schemas.openxmlformats.org/officeDocument/2006/relationships/slideMaster" Target="slideMasters/slideMaster118.xml"/><Relationship Id="rId120" Type="http://schemas.openxmlformats.org/officeDocument/2006/relationships/slideMaster" Target="slideMasters/slideMaster119.xml"/><Relationship Id="rId121" Type="http://schemas.openxmlformats.org/officeDocument/2006/relationships/slideMaster" Target="slideMasters/slideMaster120.xml"/><Relationship Id="rId122" Type="http://schemas.openxmlformats.org/officeDocument/2006/relationships/slideMaster" Target="slideMasters/slideMaster121.xml"/><Relationship Id="rId123" Type="http://schemas.openxmlformats.org/officeDocument/2006/relationships/slideMaster" Target="slideMasters/slideMaster122.xml"/><Relationship Id="rId124" Type="http://schemas.openxmlformats.org/officeDocument/2006/relationships/slideMaster" Target="slideMasters/slideMaster123.xml"/><Relationship Id="rId125" Type="http://schemas.openxmlformats.org/officeDocument/2006/relationships/slideMaster" Target="slideMasters/slideMaster124.xml"/><Relationship Id="rId126" Type="http://schemas.openxmlformats.org/officeDocument/2006/relationships/slideMaster" Target="slideMasters/slideMaster125.xml"/><Relationship Id="rId127" Type="http://schemas.openxmlformats.org/officeDocument/2006/relationships/slideMaster" Target="slideMasters/slideMaster126.xml"/><Relationship Id="rId128" Type="http://schemas.openxmlformats.org/officeDocument/2006/relationships/slideMaster" Target="slideMasters/slideMaster127.xml"/><Relationship Id="rId129" Type="http://schemas.openxmlformats.org/officeDocument/2006/relationships/slideMaster" Target="slideMasters/slideMaster128.xml"/><Relationship Id="rId130" Type="http://schemas.openxmlformats.org/officeDocument/2006/relationships/slideMaster" Target="slideMasters/slideMaster129.xml"/><Relationship Id="rId131" Type="http://schemas.openxmlformats.org/officeDocument/2006/relationships/slideMaster" Target="slideMasters/slideMaster130.xml"/><Relationship Id="rId132" Type="http://schemas.openxmlformats.org/officeDocument/2006/relationships/slideMaster" Target="slideMasters/slideMaster131.xml"/><Relationship Id="rId133" Type="http://schemas.openxmlformats.org/officeDocument/2006/relationships/slideMaster" Target="slideMasters/slideMaster132.xml"/><Relationship Id="rId134" Type="http://schemas.openxmlformats.org/officeDocument/2006/relationships/slideMaster" Target="slideMasters/slideMaster133.xml"/><Relationship Id="rId135" Type="http://schemas.openxmlformats.org/officeDocument/2006/relationships/slideMaster" Target="slideMasters/slideMaster134.xml"/><Relationship Id="rId136" Type="http://schemas.openxmlformats.org/officeDocument/2006/relationships/slideMaster" Target="slideMasters/slideMaster135.xml"/><Relationship Id="rId137" Type="http://schemas.openxmlformats.org/officeDocument/2006/relationships/slideMaster" Target="slideMasters/slideMaster136.xml"/><Relationship Id="rId138" Type="http://schemas.openxmlformats.org/officeDocument/2006/relationships/slideMaster" Target="slideMasters/slideMaster137.xml"/><Relationship Id="rId139" Type="http://schemas.openxmlformats.org/officeDocument/2006/relationships/slideMaster" Target="slideMasters/slideMaster138.xml"/><Relationship Id="rId140" Type="http://schemas.openxmlformats.org/officeDocument/2006/relationships/slideMaster" Target="slideMasters/slideMaster139.xml"/><Relationship Id="rId141" Type="http://schemas.openxmlformats.org/officeDocument/2006/relationships/slideMaster" Target="slideMasters/slideMaster140.xml"/><Relationship Id="rId142" Type="http://schemas.openxmlformats.org/officeDocument/2006/relationships/slideMaster" Target="slideMasters/slideMaster141.xml"/><Relationship Id="rId143" Type="http://schemas.openxmlformats.org/officeDocument/2006/relationships/slideMaster" Target="slideMasters/slideMaster142.xml"/><Relationship Id="rId144" Type="http://schemas.openxmlformats.org/officeDocument/2006/relationships/slideMaster" Target="slideMasters/slideMaster143.xml"/><Relationship Id="rId145" Type="http://schemas.openxmlformats.org/officeDocument/2006/relationships/slide" Target="slides/slide1.xml"/><Relationship Id="rId146" Type="http://schemas.openxmlformats.org/officeDocument/2006/relationships/slide" Target="slides/slide2.xml"/><Relationship Id="rId147" Type="http://schemas.openxmlformats.org/officeDocument/2006/relationships/slide" Target="slides/slide3.xml"/><Relationship Id="rId148" Type="http://schemas.openxmlformats.org/officeDocument/2006/relationships/slide" Target="slides/slide4.xml"/><Relationship Id="rId149" Type="http://schemas.openxmlformats.org/officeDocument/2006/relationships/slide" Target="slides/slide5.xml"/><Relationship Id="rId150" Type="http://schemas.openxmlformats.org/officeDocument/2006/relationships/slide" Target="slides/slide6.xml"/><Relationship Id="rId151" Type="http://schemas.openxmlformats.org/officeDocument/2006/relationships/slide" Target="slides/slide7.xml"/><Relationship Id="rId152" Type="http://schemas.openxmlformats.org/officeDocument/2006/relationships/slide" Target="slides/slide8.xml"/><Relationship Id="rId153" Type="http://schemas.openxmlformats.org/officeDocument/2006/relationships/slide" Target="slides/slide9.xml"/><Relationship Id="rId154" Type="http://schemas.openxmlformats.org/officeDocument/2006/relationships/slide" Target="slides/slide10.xml"/><Relationship Id="rId155" Type="http://schemas.openxmlformats.org/officeDocument/2006/relationships/slide" Target="slides/slide11.xml"/><Relationship Id="rId156" Type="http://schemas.openxmlformats.org/officeDocument/2006/relationships/slide" Target="slides/slide12.xml"/><Relationship Id="rId157" Type="http://schemas.openxmlformats.org/officeDocument/2006/relationships/slide" Target="slides/slide13.xml"/><Relationship Id="rId158" Type="http://schemas.openxmlformats.org/officeDocument/2006/relationships/slide" Target="slides/slide14.xml"/><Relationship Id="rId159" Type="http://schemas.openxmlformats.org/officeDocument/2006/relationships/slide" Target="slides/slide15.xml"/><Relationship Id="rId160" Type="http://schemas.openxmlformats.org/officeDocument/2006/relationships/slide" Target="slides/slide16.xml"/><Relationship Id="rId161" Type="http://schemas.openxmlformats.org/officeDocument/2006/relationships/slide" Target="slides/slide17.xml"/><Relationship Id="rId162" Type="http://schemas.openxmlformats.org/officeDocument/2006/relationships/slide" Target="slides/slide18.xml"/><Relationship Id="rId163" Type="http://schemas.openxmlformats.org/officeDocument/2006/relationships/slide" Target="slides/slide19.xml"/><Relationship Id="rId164" Type="http://schemas.openxmlformats.org/officeDocument/2006/relationships/slide" Target="slides/slide20.xml"/><Relationship Id="rId165" Type="http://schemas.openxmlformats.org/officeDocument/2006/relationships/slide" Target="slides/slide21.xml"/><Relationship Id="rId166" Type="http://schemas.openxmlformats.org/officeDocument/2006/relationships/slide" Target="slides/slide22.xml"/><Relationship Id="rId167" Type="http://schemas.openxmlformats.org/officeDocument/2006/relationships/slide" Target="slides/slide23.xml"/><Relationship Id="rId168" Type="http://schemas.openxmlformats.org/officeDocument/2006/relationships/slide" Target="slides/slide24.xml"/><Relationship Id="rId169" Type="http://schemas.openxmlformats.org/officeDocument/2006/relationships/slide" Target="slides/slide25.xml"/><Relationship Id="rId170" Type="http://schemas.openxmlformats.org/officeDocument/2006/relationships/slide" Target="slides/slide26.xml"/><Relationship Id="rId171" Type="http://schemas.openxmlformats.org/officeDocument/2006/relationships/slide" Target="slides/slide27.xml"/><Relationship Id="rId172" Type="http://schemas.openxmlformats.org/officeDocument/2006/relationships/slide" Target="slides/slide28.xml"/><Relationship Id="rId173" Type="http://schemas.openxmlformats.org/officeDocument/2006/relationships/slide" Target="slides/slide29.xml"/><Relationship Id="rId174" Type="http://schemas.openxmlformats.org/officeDocument/2006/relationships/slide" Target="slides/slide30.xml"/><Relationship Id="rId175" Type="http://schemas.openxmlformats.org/officeDocument/2006/relationships/slide" Target="slides/slide31.xml"/><Relationship Id="rId176" Type="http://schemas.openxmlformats.org/officeDocument/2006/relationships/slide" Target="slides/slide32.xml"/><Relationship Id="rId177" Type="http://schemas.openxmlformats.org/officeDocument/2006/relationships/slide" Target="slides/slide33.xml"/><Relationship Id="rId178" Type="http://schemas.openxmlformats.org/officeDocument/2006/relationships/slide" Target="slides/slide34.xml"/><Relationship Id="rId179" Type="http://schemas.openxmlformats.org/officeDocument/2006/relationships/slide" Target="slides/slide35.xml"/><Relationship Id="rId180" Type="http://schemas.openxmlformats.org/officeDocument/2006/relationships/slide" Target="slides/slide36.xml"/><Relationship Id="rId181" Type="http://schemas.openxmlformats.org/officeDocument/2006/relationships/slide" Target="slides/slide37.xml"/><Relationship Id="rId182" Type="http://schemas.openxmlformats.org/officeDocument/2006/relationships/slide" Target="slides/slide38.xml"/><Relationship Id="rId183" Type="http://schemas.openxmlformats.org/officeDocument/2006/relationships/slide" Target="slides/slide39.xml"/><Relationship Id="rId184" Type="http://schemas.openxmlformats.org/officeDocument/2006/relationships/slide" Target="slides/slide40.xml"/><Relationship Id="rId185" Type="http://schemas.openxmlformats.org/officeDocument/2006/relationships/slide" Target="slides/slide41.xml"/><Relationship Id="rId186" Type="http://schemas.openxmlformats.org/officeDocument/2006/relationships/slide" Target="slides/slide42.xml"/><Relationship Id="rId187" Type="http://schemas.openxmlformats.org/officeDocument/2006/relationships/slide" Target="slides/slide43.xml"/><Relationship Id="rId188" Type="http://schemas.openxmlformats.org/officeDocument/2006/relationships/slide" Target="slides/slide44.xml"/><Relationship Id="rId189" Type="http://schemas.openxmlformats.org/officeDocument/2006/relationships/slide" Target="slides/slide45.xml"/><Relationship Id="rId190" Type="http://schemas.openxmlformats.org/officeDocument/2006/relationships/slide" Target="slides/slide46.xml"/><Relationship Id="rId191" Type="http://schemas.openxmlformats.org/officeDocument/2006/relationships/slide" Target="slides/slide47.xml"/><Relationship Id="rId192" Type="http://schemas.openxmlformats.org/officeDocument/2006/relationships/slide" Target="slides/slide48.xml"/><Relationship Id="rId193" Type="http://schemas.openxmlformats.org/officeDocument/2006/relationships/slide" Target="slides/slide49.xml"/><Relationship Id="rId194" Type="http://schemas.openxmlformats.org/officeDocument/2006/relationships/slide" Target="slides/slide50.xml"/><Relationship Id="rId195" Type="http://schemas.openxmlformats.org/officeDocument/2006/relationships/slide" Target="slides/slide51.xml"/><Relationship Id="rId196" Type="http://schemas.openxmlformats.org/officeDocument/2006/relationships/slide" Target="slides/slide52.xml"/><Relationship Id="rId197" Type="http://schemas.openxmlformats.org/officeDocument/2006/relationships/slide" Target="slides/slide53.xml"/><Relationship Id="rId198" Type="http://schemas.openxmlformats.org/officeDocument/2006/relationships/slide" Target="slides/slide54.xml"/><Relationship Id="rId199" Type="http://schemas.openxmlformats.org/officeDocument/2006/relationships/slide" Target="slides/slide55.xml"/><Relationship Id="rId200" Type="http://schemas.openxmlformats.org/officeDocument/2006/relationships/slide" Target="slides/slide56.xml"/><Relationship Id="rId201" Type="http://schemas.openxmlformats.org/officeDocument/2006/relationships/slide" Target="slides/slide57.xml"/><Relationship Id="rId202" Type="http://schemas.openxmlformats.org/officeDocument/2006/relationships/slide" Target="slides/slide58.xml"/><Relationship Id="rId203" Type="http://schemas.openxmlformats.org/officeDocument/2006/relationships/slide" Target="slides/slide59.xml"/><Relationship Id="rId204" Type="http://schemas.openxmlformats.org/officeDocument/2006/relationships/slide" Target="slides/slide60.xml"/><Relationship Id="rId205" Type="http://schemas.openxmlformats.org/officeDocument/2006/relationships/slide" Target="slides/slide61.xml"/><Relationship Id="rId206" Type="http://schemas.openxmlformats.org/officeDocument/2006/relationships/slide" Target="slides/slide62.xml"/><Relationship Id="rId207" Type="http://schemas.openxmlformats.org/officeDocument/2006/relationships/slide" Target="slides/slide63.xml"/><Relationship Id="rId208" Type="http://schemas.openxmlformats.org/officeDocument/2006/relationships/slide" Target="slides/slide64.xml"/><Relationship Id="rId209" Type="http://schemas.openxmlformats.org/officeDocument/2006/relationships/slide" Target="slides/slide65.xml"/><Relationship Id="rId210" Type="http://schemas.openxmlformats.org/officeDocument/2006/relationships/slide" Target="slides/slide66.xml"/><Relationship Id="rId211" Type="http://schemas.openxmlformats.org/officeDocument/2006/relationships/slide" Target="slides/slide67.xml"/><Relationship Id="rId212" Type="http://schemas.openxmlformats.org/officeDocument/2006/relationships/slide" Target="slides/slide68.xml"/><Relationship Id="rId213" Type="http://schemas.openxmlformats.org/officeDocument/2006/relationships/slide" Target="slides/slide69.xml"/><Relationship Id="rId214" Type="http://schemas.openxmlformats.org/officeDocument/2006/relationships/slide" Target="slides/slide70.xml"/><Relationship Id="rId215" Type="http://schemas.openxmlformats.org/officeDocument/2006/relationships/slide" Target="slides/slide71.xml"/><Relationship Id="rId216" Type="http://schemas.openxmlformats.org/officeDocument/2006/relationships/slide" Target="slides/slide72.xml"/><Relationship Id="rId217" Type="http://schemas.openxmlformats.org/officeDocument/2006/relationships/slide" Target="slides/slide73.xml"/><Relationship Id="rId218" Type="http://schemas.openxmlformats.org/officeDocument/2006/relationships/slide" Target="slides/slide74.xml"/><Relationship Id="rId219" Type="http://schemas.openxmlformats.org/officeDocument/2006/relationships/slide" Target="slides/slide75.xml"/><Relationship Id="rId220" Type="http://schemas.openxmlformats.org/officeDocument/2006/relationships/slide" Target="slides/slide76.xml"/><Relationship Id="rId221" Type="http://schemas.openxmlformats.org/officeDocument/2006/relationships/slide" Target="slides/slide77.xml"/><Relationship Id="rId222" Type="http://schemas.openxmlformats.org/officeDocument/2006/relationships/slide" Target="slides/slide78.xml"/><Relationship Id="rId223" Type="http://schemas.openxmlformats.org/officeDocument/2006/relationships/slide" Target="slides/slide79.xml"/><Relationship Id="rId224" Type="http://schemas.openxmlformats.org/officeDocument/2006/relationships/slide" Target="slides/slide80.xml"/><Relationship Id="rId225" Type="http://schemas.openxmlformats.org/officeDocument/2006/relationships/slide" Target="slides/slide81.xml"/><Relationship Id="rId226" Type="http://schemas.openxmlformats.org/officeDocument/2006/relationships/slide" Target="slides/slide82.xml"/><Relationship Id="rId227" Type="http://schemas.openxmlformats.org/officeDocument/2006/relationships/slide" Target="slides/slide83.xml"/><Relationship Id="rId228" Type="http://schemas.openxmlformats.org/officeDocument/2006/relationships/slide" Target="slides/slide84.xml"/><Relationship Id="rId229" Type="http://schemas.openxmlformats.org/officeDocument/2006/relationships/slide" Target="slides/slide85.xml"/><Relationship Id="rId230" Type="http://schemas.openxmlformats.org/officeDocument/2006/relationships/slide" Target="slides/slide86.xml"/><Relationship Id="rId231" Type="http://schemas.openxmlformats.org/officeDocument/2006/relationships/slide" Target="slides/slide87.xml"/><Relationship Id="rId232" Type="http://schemas.openxmlformats.org/officeDocument/2006/relationships/slide" Target="slides/slide88.xml"/><Relationship Id="rId233" Type="http://schemas.openxmlformats.org/officeDocument/2006/relationships/slide" Target="slides/slide89.xml"/><Relationship Id="rId234" Type="http://schemas.openxmlformats.org/officeDocument/2006/relationships/slide" Target="slides/slide90.xml"/><Relationship Id="rId235" Type="http://schemas.openxmlformats.org/officeDocument/2006/relationships/slide" Target="slides/slide91.xml"/><Relationship Id="rId236" Type="http://schemas.openxmlformats.org/officeDocument/2006/relationships/slide" Target="slides/slide92.xml"/><Relationship Id="rId237" Type="http://schemas.openxmlformats.org/officeDocument/2006/relationships/slide" Target="slides/slide93.xml"/><Relationship Id="rId238" Type="http://schemas.openxmlformats.org/officeDocument/2006/relationships/slide" Target="slides/slide94.xml"/><Relationship Id="rId239" Type="http://schemas.openxmlformats.org/officeDocument/2006/relationships/slide" Target="slides/slide95.xml"/><Relationship Id="rId240" Type="http://schemas.openxmlformats.org/officeDocument/2006/relationships/slide" Target="slides/slide96.xml"/><Relationship Id="rId241" Type="http://schemas.openxmlformats.org/officeDocument/2006/relationships/slide" Target="slides/slide97.xml"/><Relationship Id="rId242" Type="http://schemas.openxmlformats.org/officeDocument/2006/relationships/slide" Target="slides/slide98.xml"/><Relationship Id="rId243" Type="http://schemas.openxmlformats.org/officeDocument/2006/relationships/slide" Target="slides/slide99.xml"/><Relationship Id="rId244" Type="http://schemas.openxmlformats.org/officeDocument/2006/relationships/slide" Target="slides/slide100.xml"/><Relationship Id="rId245" Type="http://schemas.openxmlformats.org/officeDocument/2006/relationships/slide" Target="slides/slide101.xml"/><Relationship Id="rId246" Type="http://schemas.openxmlformats.org/officeDocument/2006/relationships/slide" Target="slides/slide102.xml"/><Relationship Id="rId247" Type="http://schemas.openxmlformats.org/officeDocument/2006/relationships/slide" Target="slides/slide103.xml"/><Relationship Id="rId248" Type="http://schemas.openxmlformats.org/officeDocument/2006/relationships/slide" Target="slides/slide104.xml"/><Relationship Id="rId249" Type="http://schemas.openxmlformats.org/officeDocument/2006/relationships/slide" Target="slides/slide105.xml"/><Relationship Id="rId250" Type="http://schemas.openxmlformats.org/officeDocument/2006/relationships/slide" Target="slides/slide106.xml"/><Relationship Id="rId251" Type="http://schemas.openxmlformats.org/officeDocument/2006/relationships/slide" Target="slides/slide107.xml"/><Relationship Id="rId252" Type="http://schemas.openxmlformats.org/officeDocument/2006/relationships/slide" Target="slides/slide108.xml"/><Relationship Id="rId253" Type="http://schemas.openxmlformats.org/officeDocument/2006/relationships/slide" Target="slides/slide109.xml"/><Relationship Id="rId254" Type="http://schemas.openxmlformats.org/officeDocument/2006/relationships/slide" Target="slides/slide110.xml"/><Relationship Id="rId255" Type="http://schemas.openxmlformats.org/officeDocument/2006/relationships/slide" Target="slides/slide111.xml"/><Relationship Id="rId256" Type="http://schemas.openxmlformats.org/officeDocument/2006/relationships/slide" Target="slides/slide112.xml"/><Relationship Id="rId257" Type="http://schemas.openxmlformats.org/officeDocument/2006/relationships/slide" Target="slides/slide113.xml"/><Relationship Id="rId258" Type="http://schemas.openxmlformats.org/officeDocument/2006/relationships/slide" Target="slides/slide114.xml"/><Relationship Id="rId259" Type="http://schemas.openxmlformats.org/officeDocument/2006/relationships/slide" Target="slides/slide115.xml"/><Relationship Id="rId260" Type="http://schemas.openxmlformats.org/officeDocument/2006/relationships/slide" Target="slides/slide116.xml"/><Relationship Id="rId261" Type="http://schemas.openxmlformats.org/officeDocument/2006/relationships/slide" Target="slides/slide117.xml"/><Relationship Id="rId262" Type="http://schemas.openxmlformats.org/officeDocument/2006/relationships/slide" Target="slides/slide118.xml"/><Relationship Id="rId263" Type="http://schemas.openxmlformats.org/officeDocument/2006/relationships/slide" Target="slides/slide119.xml"/><Relationship Id="rId264" Type="http://schemas.openxmlformats.org/officeDocument/2006/relationships/slide" Target="slides/slide120.xml"/><Relationship Id="rId265" Type="http://schemas.openxmlformats.org/officeDocument/2006/relationships/slide" Target="slides/slide121.xml"/><Relationship Id="rId266" Type="http://schemas.openxmlformats.org/officeDocument/2006/relationships/slide" Target="slides/slide122.xml"/><Relationship Id="rId267" Type="http://schemas.openxmlformats.org/officeDocument/2006/relationships/slide" Target="slides/slide123.xml"/><Relationship Id="rId268" Type="http://schemas.openxmlformats.org/officeDocument/2006/relationships/slide" Target="slides/slide124.xml"/><Relationship Id="rId269" Type="http://schemas.openxmlformats.org/officeDocument/2006/relationships/slide" Target="slides/slide125.xml"/><Relationship Id="rId270" Type="http://schemas.openxmlformats.org/officeDocument/2006/relationships/slide" Target="slides/slide126.xml"/><Relationship Id="rId271" Type="http://schemas.openxmlformats.org/officeDocument/2006/relationships/slide" Target="slides/slide127.xml"/><Relationship Id="rId272" Type="http://schemas.openxmlformats.org/officeDocument/2006/relationships/slide" Target="slides/slide128.xml"/><Relationship Id="rId273" Type="http://schemas.openxmlformats.org/officeDocument/2006/relationships/slide" Target="slides/slide129.xml"/><Relationship Id="rId274" Type="http://schemas.openxmlformats.org/officeDocument/2006/relationships/slide" Target="slides/slide130.xml"/><Relationship Id="rId275" Type="http://schemas.openxmlformats.org/officeDocument/2006/relationships/slide" Target="slides/slide131.xml"/><Relationship Id="rId276" Type="http://schemas.openxmlformats.org/officeDocument/2006/relationships/slide" Target="slides/slide132.xml"/><Relationship Id="rId277" Type="http://schemas.openxmlformats.org/officeDocument/2006/relationships/slide" Target="slides/slide133.xml"/><Relationship Id="rId278" Type="http://schemas.openxmlformats.org/officeDocument/2006/relationships/slide" Target="slides/slide134.xml"/><Relationship Id="rId279" Type="http://schemas.openxmlformats.org/officeDocument/2006/relationships/slide" Target="slides/slide135.xml"/><Relationship Id="rId280" Type="http://schemas.openxmlformats.org/officeDocument/2006/relationships/slide" Target="slides/slide136.xml"/><Relationship Id="rId281" Type="http://schemas.openxmlformats.org/officeDocument/2006/relationships/slide" Target="slides/slide137.xml"/><Relationship Id="rId282" Type="http://schemas.openxmlformats.org/officeDocument/2006/relationships/slide" Target="slides/slide138.xml"/><Relationship Id="rId283" Type="http://schemas.openxmlformats.org/officeDocument/2006/relationships/slide" Target="slides/slide139.xml"/><Relationship Id="rId284" Type="http://schemas.openxmlformats.org/officeDocument/2006/relationships/slide" Target="slides/slide140.xml"/><Relationship Id="rId285" Type="http://schemas.openxmlformats.org/officeDocument/2006/relationships/slide" Target="slides/slide141.xml"/><Relationship Id="rId286" Type="http://schemas.openxmlformats.org/officeDocument/2006/relationships/slide" Target="slides/slide142.xml"/><Relationship Id="rId287" Type="http://schemas.openxmlformats.org/officeDocument/2006/relationships/slide" Target="slides/slide143.xml"/><Relationship Id="rId288" Type="http://schemas.openxmlformats.org/officeDocument/2006/relationships/slide" Target="slides/slide144.xml"/><Relationship Id="rId289" Type="http://schemas.openxmlformats.org/officeDocument/2006/relationships/slide" Target="slides/slide145.xml"/><Relationship Id="rId290" Type="http://schemas.openxmlformats.org/officeDocument/2006/relationships/slide" Target="slides/slide146.xml"/><Relationship Id="rId291" Type="http://schemas.openxmlformats.org/officeDocument/2006/relationships/slide" Target="slides/slide147.xml"/><Relationship Id="rId292"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100.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101.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102.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103.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104.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105.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106.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107.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108.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11.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12.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13.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14.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15.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16.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17.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18.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19.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2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2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22.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23.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24.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25.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26.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27.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28.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29.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30.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3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32.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33.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34.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35.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36.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37.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38.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39.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40.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41.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4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4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6.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37.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38.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39.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0.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1.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2.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3.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5.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6.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7.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8.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49.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0.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1.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2.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3.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4.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6.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7.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8.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9.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60.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1.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2.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3.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4.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5.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7.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8.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9.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70.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71.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72.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5.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6.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8.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9.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80.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81.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82.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83.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84.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5.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6.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7.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9.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90.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91.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92.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93.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94.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95.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96.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7.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8.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标题幻灯片">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A110014F-7036-49B0-9379-8FB7A5787274}" type="slidenum">
              <a:t>&lt;#&gt;</a:t>
            </a:fld>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内容与标题">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7A11134F-239A-422B-879A-BD2794D9DC02}" type="slidenum">
              <a:t>&lt;#&gt;</a:t>
            </a:fld>
          </a:p>
        </p:txBody>
      </p:sp>
      <p:sp>
        <p:nvSpPr>
          <p:cNvPr id="4" name="PlaceHolder 3"/>
          <p:cNvSpPr>
            <a:spLocks noGrp="1"/>
          </p:cNvSpPr>
          <p:nvPr>
            <p:ph type="dt" idx="28"/>
          </p:nvPr>
        </p:nvSpPr>
        <p:spPr/>
        <p:txBody>
          <a:bodyPr/>
          <a:p>
            <a:r>
              <a:rPr lang="zh-CN"/>
              <a:t/>
            </a: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
    <p:spTree>
      <p:nvGrpSpPr>
        <p:cNvPr id="1" name=""/>
        <p:cNvGrpSpPr/>
        <p:nvPr/>
      </p:nvGrpSpPr>
      <p:grpSpPr>
        <a:xfrm>
          <a:off x="0" y="0"/>
          <a:ext cx="0" cy="0"/>
          <a:chOff x="0" y="0"/>
          <a:chExt cx="0" cy="0"/>
        </a:xfrm>
      </p:grpSpPr>
      <p:sp>
        <p:nvSpPr>
          <p:cNvPr id="106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6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96"/>
          </p:nvPr>
        </p:nvSpPr>
        <p:spPr/>
        <p:txBody>
          <a:bodyPr/>
          <a:p>
            <a:r>
              <a:t>Footer</a:t>
            </a:r>
          </a:p>
        </p:txBody>
      </p:sp>
      <p:sp>
        <p:nvSpPr>
          <p:cNvPr id="5" name="PlaceHolder 4"/>
          <p:cNvSpPr>
            <a:spLocks noGrp="1"/>
          </p:cNvSpPr>
          <p:nvPr>
            <p:ph type="sldNum" idx="297"/>
          </p:nvPr>
        </p:nvSpPr>
        <p:spPr/>
        <p:txBody>
          <a:bodyPr/>
          <a:p>
            <a:fld id="{97B836AD-B9EA-43B2-B5C6-B69630FCB5F7}" type="slidenum">
              <a:t>&lt;#&gt;</a:t>
            </a:fld>
          </a:p>
        </p:txBody>
      </p:sp>
      <p:sp>
        <p:nvSpPr>
          <p:cNvPr id="6" name="PlaceHolder 5"/>
          <p:cNvSpPr>
            <a:spLocks noGrp="1"/>
          </p:cNvSpPr>
          <p:nvPr>
            <p:ph type="dt" idx="298"/>
          </p:nvPr>
        </p:nvSpPr>
        <p:spPr/>
        <p:txBody>
          <a:bodyPr/>
          <a:p>
            <a:r>
              <a:rPr lang="zh-CN"/>
              <a:t/>
            </a: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
    <p:spTree>
      <p:nvGrpSpPr>
        <p:cNvPr id="1" name=""/>
        <p:cNvGrpSpPr/>
        <p:nvPr/>
      </p:nvGrpSpPr>
      <p:grpSpPr>
        <a:xfrm>
          <a:off x="0" y="0"/>
          <a:ext cx="0" cy="0"/>
          <a:chOff x="0" y="0"/>
          <a:chExt cx="0" cy="0"/>
        </a:xfrm>
      </p:grpSpPr>
      <p:sp>
        <p:nvSpPr>
          <p:cNvPr id="107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7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99"/>
          </p:nvPr>
        </p:nvSpPr>
        <p:spPr/>
        <p:txBody>
          <a:bodyPr/>
          <a:p>
            <a:r>
              <a:t>Footer</a:t>
            </a:r>
          </a:p>
        </p:txBody>
      </p:sp>
      <p:sp>
        <p:nvSpPr>
          <p:cNvPr id="5" name="PlaceHolder 4"/>
          <p:cNvSpPr>
            <a:spLocks noGrp="1"/>
          </p:cNvSpPr>
          <p:nvPr>
            <p:ph type="sldNum" idx="300"/>
          </p:nvPr>
        </p:nvSpPr>
        <p:spPr/>
        <p:txBody>
          <a:bodyPr/>
          <a:p>
            <a:fld id="{D4B0D362-5F6B-4040-A634-1E19568B138D}" type="slidenum">
              <a:t>&lt;#&gt;</a:t>
            </a:fld>
          </a:p>
        </p:txBody>
      </p:sp>
      <p:sp>
        <p:nvSpPr>
          <p:cNvPr id="6" name="PlaceHolder 5"/>
          <p:cNvSpPr>
            <a:spLocks noGrp="1"/>
          </p:cNvSpPr>
          <p:nvPr>
            <p:ph type="dt" idx="301"/>
          </p:nvPr>
        </p:nvSpPr>
        <p:spPr/>
        <p:txBody>
          <a:bodyPr/>
          <a:p>
            <a:r>
              <a:rPr lang="zh-CN"/>
              <a:t/>
            </a: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
    <p:spTree>
      <p:nvGrpSpPr>
        <p:cNvPr id="1" name=""/>
        <p:cNvGrpSpPr/>
        <p:nvPr/>
      </p:nvGrpSpPr>
      <p:grpSpPr>
        <a:xfrm>
          <a:off x="0" y="0"/>
          <a:ext cx="0" cy="0"/>
          <a:chOff x="0" y="0"/>
          <a:chExt cx="0" cy="0"/>
        </a:xfrm>
      </p:grpSpPr>
      <p:sp>
        <p:nvSpPr>
          <p:cNvPr id="108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8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02"/>
          </p:nvPr>
        </p:nvSpPr>
        <p:spPr/>
        <p:txBody>
          <a:bodyPr/>
          <a:p>
            <a:r>
              <a:t>Footer</a:t>
            </a:r>
          </a:p>
        </p:txBody>
      </p:sp>
      <p:sp>
        <p:nvSpPr>
          <p:cNvPr id="5" name="PlaceHolder 4"/>
          <p:cNvSpPr>
            <a:spLocks noGrp="1"/>
          </p:cNvSpPr>
          <p:nvPr>
            <p:ph type="sldNum" idx="303"/>
          </p:nvPr>
        </p:nvSpPr>
        <p:spPr/>
        <p:txBody>
          <a:bodyPr/>
          <a:p>
            <a:fld id="{2DF78FA1-D1FD-4668-B861-2CA054B886B9}" type="slidenum">
              <a:t>&lt;#&gt;</a:t>
            </a:fld>
          </a:p>
        </p:txBody>
      </p:sp>
      <p:sp>
        <p:nvSpPr>
          <p:cNvPr id="6" name="PlaceHolder 5"/>
          <p:cNvSpPr>
            <a:spLocks noGrp="1"/>
          </p:cNvSpPr>
          <p:nvPr>
            <p:ph type="dt" idx="304"/>
          </p:nvPr>
        </p:nvSpPr>
        <p:spPr/>
        <p:txBody>
          <a:bodyPr/>
          <a:p>
            <a:r>
              <a:rPr lang="zh-CN"/>
              <a:t/>
            </a: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
    <p:spTree>
      <p:nvGrpSpPr>
        <p:cNvPr id="1" name=""/>
        <p:cNvGrpSpPr/>
        <p:nvPr/>
      </p:nvGrpSpPr>
      <p:grpSpPr>
        <a:xfrm>
          <a:off x="0" y="0"/>
          <a:ext cx="0" cy="0"/>
          <a:chOff x="0" y="0"/>
          <a:chExt cx="0" cy="0"/>
        </a:xfrm>
      </p:grpSpPr>
      <p:sp>
        <p:nvSpPr>
          <p:cNvPr id="109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0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05"/>
          </p:nvPr>
        </p:nvSpPr>
        <p:spPr/>
        <p:txBody>
          <a:bodyPr/>
          <a:p>
            <a:r>
              <a:t>Footer</a:t>
            </a:r>
          </a:p>
        </p:txBody>
      </p:sp>
      <p:sp>
        <p:nvSpPr>
          <p:cNvPr id="5" name="PlaceHolder 4"/>
          <p:cNvSpPr>
            <a:spLocks noGrp="1"/>
          </p:cNvSpPr>
          <p:nvPr>
            <p:ph type="sldNum" idx="306"/>
          </p:nvPr>
        </p:nvSpPr>
        <p:spPr/>
        <p:txBody>
          <a:bodyPr/>
          <a:p>
            <a:fld id="{77A0591B-DFAD-4F2A-9B28-CDF80A9E2DCB}" type="slidenum">
              <a:t>&lt;#&gt;</a:t>
            </a:fld>
          </a:p>
        </p:txBody>
      </p:sp>
      <p:sp>
        <p:nvSpPr>
          <p:cNvPr id="6" name="PlaceHolder 5"/>
          <p:cNvSpPr>
            <a:spLocks noGrp="1"/>
          </p:cNvSpPr>
          <p:nvPr>
            <p:ph type="dt" idx="307"/>
          </p:nvPr>
        </p:nvSpPr>
        <p:spPr/>
        <p:txBody>
          <a:bodyPr/>
          <a:p>
            <a:r>
              <a:rPr lang="zh-CN"/>
              <a:t/>
            </a: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
    <p:spTree>
      <p:nvGrpSpPr>
        <p:cNvPr id="1" name=""/>
        <p:cNvGrpSpPr/>
        <p:nvPr/>
      </p:nvGrpSpPr>
      <p:grpSpPr>
        <a:xfrm>
          <a:off x="0" y="0"/>
          <a:ext cx="0" cy="0"/>
          <a:chOff x="0" y="0"/>
          <a:chExt cx="0" cy="0"/>
        </a:xfrm>
      </p:grpSpPr>
      <p:sp>
        <p:nvSpPr>
          <p:cNvPr id="111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1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08"/>
          </p:nvPr>
        </p:nvSpPr>
        <p:spPr/>
        <p:txBody>
          <a:bodyPr/>
          <a:p>
            <a:r>
              <a:t>Footer</a:t>
            </a:r>
          </a:p>
        </p:txBody>
      </p:sp>
      <p:sp>
        <p:nvSpPr>
          <p:cNvPr id="5" name="PlaceHolder 4"/>
          <p:cNvSpPr>
            <a:spLocks noGrp="1"/>
          </p:cNvSpPr>
          <p:nvPr>
            <p:ph type="sldNum" idx="309"/>
          </p:nvPr>
        </p:nvSpPr>
        <p:spPr/>
        <p:txBody>
          <a:bodyPr/>
          <a:p>
            <a:fld id="{96A9B23E-F2DB-4A9A-A67C-D8FD853AEC05}" type="slidenum">
              <a:t>&lt;#&gt;</a:t>
            </a:fld>
          </a:p>
        </p:txBody>
      </p:sp>
      <p:sp>
        <p:nvSpPr>
          <p:cNvPr id="6" name="PlaceHolder 5"/>
          <p:cNvSpPr>
            <a:spLocks noGrp="1"/>
          </p:cNvSpPr>
          <p:nvPr>
            <p:ph type="dt" idx="310"/>
          </p:nvPr>
        </p:nvSpPr>
        <p:spPr/>
        <p:txBody>
          <a:bodyPr/>
          <a:p>
            <a:r>
              <a:rPr lang="zh-CN"/>
              <a:t/>
            </a: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
    <p:spTree>
      <p:nvGrpSpPr>
        <p:cNvPr id="1" name=""/>
        <p:cNvGrpSpPr/>
        <p:nvPr/>
      </p:nvGrpSpPr>
      <p:grpSpPr>
        <a:xfrm>
          <a:off x="0" y="0"/>
          <a:ext cx="0" cy="0"/>
          <a:chOff x="0" y="0"/>
          <a:chExt cx="0" cy="0"/>
        </a:xfrm>
      </p:grpSpPr>
      <p:sp>
        <p:nvSpPr>
          <p:cNvPr id="112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2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11"/>
          </p:nvPr>
        </p:nvSpPr>
        <p:spPr/>
        <p:txBody>
          <a:bodyPr/>
          <a:p>
            <a:r>
              <a:t>Footer</a:t>
            </a:r>
          </a:p>
        </p:txBody>
      </p:sp>
      <p:sp>
        <p:nvSpPr>
          <p:cNvPr id="5" name="PlaceHolder 4"/>
          <p:cNvSpPr>
            <a:spLocks noGrp="1"/>
          </p:cNvSpPr>
          <p:nvPr>
            <p:ph type="sldNum" idx="312"/>
          </p:nvPr>
        </p:nvSpPr>
        <p:spPr/>
        <p:txBody>
          <a:bodyPr/>
          <a:p>
            <a:fld id="{F32B179C-9A48-4017-9708-2CDD7B09AEB7}" type="slidenum">
              <a:t>&lt;#&gt;</a:t>
            </a:fld>
          </a:p>
        </p:txBody>
      </p:sp>
      <p:sp>
        <p:nvSpPr>
          <p:cNvPr id="6" name="PlaceHolder 5"/>
          <p:cNvSpPr>
            <a:spLocks noGrp="1"/>
          </p:cNvSpPr>
          <p:nvPr>
            <p:ph type="dt" idx="313"/>
          </p:nvPr>
        </p:nvSpPr>
        <p:spPr/>
        <p:txBody>
          <a:bodyPr/>
          <a:p>
            <a:r>
              <a:rPr lang="zh-CN"/>
              <a:t/>
            </a: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
    <p:spTree>
      <p:nvGrpSpPr>
        <p:cNvPr id="1" name=""/>
        <p:cNvGrpSpPr/>
        <p:nvPr/>
      </p:nvGrpSpPr>
      <p:grpSpPr>
        <a:xfrm>
          <a:off x="0" y="0"/>
          <a:ext cx="0" cy="0"/>
          <a:chOff x="0" y="0"/>
          <a:chExt cx="0" cy="0"/>
        </a:xfrm>
      </p:grpSpPr>
      <p:sp>
        <p:nvSpPr>
          <p:cNvPr id="113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3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14"/>
          </p:nvPr>
        </p:nvSpPr>
        <p:spPr/>
        <p:txBody>
          <a:bodyPr/>
          <a:p>
            <a:r>
              <a:t>Footer</a:t>
            </a:r>
          </a:p>
        </p:txBody>
      </p:sp>
      <p:sp>
        <p:nvSpPr>
          <p:cNvPr id="5" name="PlaceHolder 4"/>
          <p:cNvSpPr>
            <a:spLocks noGrp="1"/>
          </p:cNvSpPr>
          <p:nvPr>
            <p:ph type="sldNum" idx="315"/>
          </p:nvPr>
        </p:nvSpPr>
        <p:spPr/>
        <p:txBody>
          <a:bodyPr/>
          <a:p>
            <a:fld id="{2F362C90-609F-4A77-9036-986867B2E03E}" type="slidenum">
              <a:t>&lt;#&gt;</a:t>
            </a:fld>
          </a:p>
        </p:txBody>
      </p:sp>
      <p:sp>
        <p:nvSpPr>
          <p:cNvPr id="6" name="PlaceHolder 5"/>
          <p:cNvSpPr>
            <a:spLocks noGrp="1"/>
          </p:cNvSpPr>
          <p:nvPr>
            <p:ph type="dt" idx="316"/>
          </p:nvPr>
        </p:nvSpPr>
        <p:spPr/>
        <p:txBody>
          <a:bodyPr/>
          <a:p>
            <a:r>
              <a:rPr lang="zh-CN"/>
              <a:t/>
            </a: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
    <p:spTree>
      <p:nvGrpSpPr>
        <p:cNvPr id="1" name=""/>
        <p:cNvGrpSpPr/>
        <p:nvPr/>
      </p:nvGrpSpPr>
      <p:grpSpPr>
        <a:xfrm>
          <a:off x="0" y="0"/>
          <a:ext cx="0" cy="0"/>
          <a:chOff x="0" y="0"/>
          <a:chExt cx="0" cy="0"/>
        </a:xfrm>
      </p:grpSpPr>
      <p:sp>
        <p:nvSpPr>
          <p:cNvPr id="114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4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17"/>
          </p:nvPr>
        </p:nvSpPr>
        <p:spPr/>
        <p:txBody>
          <a:bodyPr/>
          <a:p>
            <a:r>
              <a:t>Footer</a:t>
            </a:r>
          </a:p>
        </p:txBody>
      </p:sp>
      <p:sp>
        <p:nvSpPr>
          <p:cNvPr id="5" name="PlaceHolder 4"/>
          <p:cNvSpPr>
            <a:spLocks noGrp="1"/>
          </p:cNvSpPr>
          <p:nvPr>
            <p:ph type="sldNum" idx="318"/>
          </p:nvPr>
        </p:nvSpPr>
        <p:spPr/>
        <p:txBody>
          <a:bodyPr/>
          <a:p>
            <a:fld id="{3835B414-945A-4252-B20F-2884AA158F05}" type="slidenum">
              <a:t>&lt;#&gt;</a:t>
            </a:fld>
          </a:p>
        </p:txBody>
      </p:sp>
      <p:sp>
        <p:nvSpPr>
          <p:cNvPr id="6" name="PlaceHolder 5"/>
          <p:cNvSpPr>
            <a:spLocks noGrp="1"/>
          </p:cNvSpPr>
          <p:nvPr>
            <p:ph type="dt" idx="319"/>
          </p:nvPr>
        </p:nvSpPr>
        <p:spPr/>
        <p:txBody>
          <a:bodyPr/>
          <a:p>
            <a:r>
              <a:rPr lang="zh-CN"/>
              <a:t/>
            </a: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
    <p:spTree>
      <p:nvGrpSpPr>
        <p:cNvPr id="1" name=""/>
        <p:cNvGrpSpPr/>
        <p:nvPr/>
      </p:nvGrpSpPr>
      <p:grpSpPr>
        <a:xfrm>
          <a:off x="0" y="0"/>
          <a:ext cx="0" cy="0"/>
          <a:chOff x="0" y="0"/>
          <a:chExt cx="0" cy="0"/>
        </a:xfrm>
      </p:grpSpPr>
      <p:sp>
        <p:nvSpPr>
          <p:cNvPr id="115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5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20"/>
          </p:nvPr>
        </p:nvSpPr>
        <p:spPr/>
        <p:txBody>
          <a:bodyPr/>
          <a:p>
            <a:r>
              <a:t>Footer</a:t>
            </a:r>
          </a:p>
        </p:txBody>
      </p:sp>
      <p:sp>
        <p:nvSpPr>
          <p:cNvPr id="5" name="PlaceHolder 4"/>
          <p:cNvSpPr>
            <a:spLocks noGrp="1"/>
          </p:cNvSpPr>
          <p:nvPr>
            <p:ph type="sldNum" idx="321"/>
          </p:nvPr>
        </p:nvSpPr>
        <p:spPr/>
        <p:txBody>
          <a:bodyPr/>
          <a:p>
            <a:fld id="{B87B2B29-162A-4E21-B178-E3DCA196B7EA}" type="slidenum">
              <a:t>&lt;#&gt;</a:t>
            </a:fld>
          </a:p>
        </p:txBody>
      </p:sp>
      <p:sp>
        <p:nvSpPr>
          <p:cNvPr id="6" name="PlaceHolder 5"/>
          <p:cNvSpPr>
            <a:spLocks noGrp="1"/>
          </p:cNvSpPr>
          <p:nvPr>
            <p:ph type="dt" idx="322"/>
          </p:nvPr>
        </p:nvSpPr>
        <p:spPr/>
        <p:txBody>
          <a:bodyPr/>
          <a:p>
            <a:r>
              <a:rPr lang="zh-CN"/>
              <a:t/>
            </a: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
    <p:spTree>
      <p:nvGrpSpPr>
        <p:cNvPr id="1" name=""/>
        <p:cNvGrpSpPr/>
        <p:nvPr/>
      </p:nvGrpSpPr>
      <p:grpSpPr>
        <a:xfrm>
          <a:off x="0" y="0"/>
          <a:ext cx="0" cy="0"/>
          <a:chOff x="0" y="0"/>
          <a:chExt cx="0" cy="0"/>
        </a:xfrm>
      </p:grpSpPr>
      <p:sp>
        <p:nvSpPr>
          <p:cNvPr id="116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6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23"/>
          </p:nvPr>
        </p:nvSpPr>
        <p:spPr/>
        <p:txBody>
          <a:bodyPr/>
          <a:p>
            <a:r>
              <a:t>Footer</a:t>
            </a:r>
          </a:p>
        </p:txBody>
      </p:sp>
      <p:sp>
        <p:nvSpPr>
          <p:cNvPr id="5" name="PlaceHolder 4"/>
          <p:cNvSpPr>
            <a:spLocks noGrp="1"/>
          </p:cNvSpPr>
          <p:nvPr>
            <p:ph type="sldNum" idx="324"/>
          </p:nvPr>
        </p:nvSpPr>
        <p:spPr/>
        <p:txBody>
          <a:bodyPr/>
          <a:p>
            <a:fld id="{29D3D8AD-FC61-43BB-8DFB-638CEDC09903}" type="slidenum">
              <a:t>&lt;#&gt;</a:t>
            </a:fld>
          </a:p>
        </p:txBody>
      </p:sp>
      <p:sp>
        <p:nvSpPr>
          <p:cNvPr id="6" name="PlaceHolder 5"/>
          <p:cNvSpPr>
            <a:spLocks noGrp="1"/>
          </p:cNvSpPr>
          <p:nvPr>
            <p:ph type="dt" idx="325"/>
          </p:nvPr>
        </p:nvSpPr>
        <p:spPr/>
        <p:txBody>
          <a:bodyPr/>
          <a:p>
            <a:r>
              <a:rPr lang="zh-C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图片与标题">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p>
            <a:r>
              <a:t>Footer</a:t>
            </a:r>
          </a:p>
        </p:txBody>
      </p:sp>
      <p:sp>
        <p:nvSpPr>
          <p:cNvPr id="3" name="PlaceHolder 2"/>
          <p:cNvSpPr>
            <a:spLocks noGrp="1"/>
          </p:cNvSpPr>
          <p:nvPr>
            <p:ph type="sldNum" idx="30"/>
          </p:nvPr>
        </p:nvSpPr>
        <p:spPr/>
        <p:txBody>
          <a:bodyPr/>
          <a:p>
            <a:fld id="{3022BA80-6B1F-4833-91D2-9DE6AA3CA4DB}" type="slidenum">
              <a:t>&lt;#&gt;</a:t>
            </a:fld>
          </a:p>
        </p:txBody>
      </p:sp>
      <p:sp>
        <p:nvSpPr>
          <p:cNvPr id="4" name="PlaceHolder 3"/>
          <p:cNvSpPr>
            <a:spLocks noGrp="1"/>
          </p:cNvSpPr>
          <p:nvPr>
            <p:ph type="dt" idx="31"/>
          </p:nvPr>
        </p:nvSpPr>
        <p:spPr/>
        <p:txBody>
          <a:bodyPr/>
          <a:p>
            <a:r>
              <a:rPr lang="zh-CN"/>
              <a:t/>
            </a: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
    <p:spTree>
      <p:nvGrpSpPr>
        <p:cNvPr id="1" name=""/>
        <p:cNvGrpSpPr/>
        <p:nvPr/>
      </p:nvGrpSpPr>
      <p:grpSpPr>
        <a:xfrm>
          <a:off x="0" y="0"/>
          <a:ext cx="0" cy="0"/>
          <a:chOff x="0" y="0"/>
          <a:chExt cx="0" cy="0"/>
        </a:xfrm>
      </p:grpSpPr>
      <p:sp>
        <p:nvSpPr>
          <p:cNvPr id="117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7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26"/>
          </p:nvPr>
        </p:nvSpPr>
        <p:spPr/>
        <p:txBody>
          <a:bodyPr/>
          <a:p>
            <a:r>
              <a:t>Footer</a:t>
            </a:r>
          </a:p>
        </p:txBody>
      </p:sp>
      <p:sp>
        <p:nvSpPr>
          <p:cNvPr id="5" name="PlaceHolder 4"/>
          <p:cNvSpPr>
            <a:spLocks noGrp="1"/>
          </p:cNvSpPr>
          <p:nvPr>
            <p:ph type="sldNum" idx="327"/>
          </p:nvPr>
        </p:nvSpPr>
        <p:spPr/>
        <p:txBody>
          <a:bodyPr/>
          <a:p>
            <a:fld id="{2CDC15BD-EF2F-490E-8DB4-2A20684E5502}" type="slidenum">
              <a:t>&lt;#&gt;</a:t>
            </a:fld>
          </a:p>
        </p:txBody>
      </p:sp>
      <p:sp>
        <p:nvSpPr>
          <p:cNvPr id="6" name="PlaceHolder 5"/>
          <p:cNvSpPr>
            <a:spLocks noGrp="1"/>
          </p:cNvSpPr>
          <p:nvPr>
            <p:ph type="dt" idx="328"/>
          </p:nvPr>
        </p:nvSpPr>
        <p:spPr/>
        <p:txBody>
          <a:bodyPr/>
          <a:p>
            <a:r>
              <a:rPr lang="zh-CN"/>
              <a:t/>
            </a: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
    <p:spTree>
      <p:nvGrpSpPr>
        <p:cNvPr id="1" name=""/>
        <p:cNvGrpSpPr/>
        <p:nvPr/>
      </p:nvGrpSpPr>
      <p:grpSpPr>
        <a:xfrm>
          <a:off x="0" y="0"/>
          <a:ext cx="0" cy="0"/>
          <a:chOff x="0" y="0"/>
          <a:chExt cx="0" cy="0"/>
        </a:xfrm>
      </p:grpSpPr>
      <p:sp>
        <p:nvSpPr>
          <p:cNvPr id="118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8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29"/>
          </p:nvPr>
        </p:nvSpPr>
        <p:spPr/>
        <p:txBody>
          <a:bodyPr/>
          <a:p>
            <a:r>
              <a:t>Footer</a:t>
            </a:r>
          </a:p>
        </p:txBody>
      </p:sp>
      <p:sp>
        <p:nvSpPr>
          <p:cNvPr id="5" name="PlaceHolder 4"/>
          <p:cNvSpPr>
            <a:spLocks noGrp="1"/>
          </p:cNvSpPr>
          <p:nvPr>
            <p:ph type="sldNum" idx="330"/>
          </p:nvPr>
        </p:nvSpPr>
        <p:spPr/>
        <p:txBody>
          <a:bodyPr/>
          <a:p>
            <a:fld id="{94683114-F143-496A-A914-CF57882483F6}" type="slidenum">
              <a:t>&lt;#&gt;</a:t>
            </a:fld>
          </a:p>
        </p:txBody>
      </p:sp>
      <p:sp>
        <p:nvSpPr>
          <p:cNvPr id="6" name="PlaceHolder 5"/>
          <p:cNvSpPr>
            <a:spLocks noGrp="1"/>
          </p:cNvSpPr>
          <p:nvPr>
            <p:ph type="dt" idx="331"/>
          </p:nvPr>
        </p:nvSpPr>
        <p:spPr/>
        <p:txBody>
          <a:bodyPr/>
          <a:p>
            <a:r>
              <a:rPr lang="zh-CN"/>
              <a:t/>
            </a: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
    <p:spTree>
      <p:nvGrpSpPr>
        <p:cNvPr id="1" name=""/>
        <p:cNvGrpSpPr/>
        <p:nvPr/>
      </p:nvGrpSpPr>
      <p:grpSpPr>
        <a:xfrm>
          <a:off x="0" y="0"/>
          <a:ext cx="0" cy="0"/>
          <a:chOff x="0" y="0"/>
          <a:chExt cx="0" cy="0"/>
        </a:xfrm>
      </p:grpSpPr>
      <p:sp>
        <p:nvSpPr>
          <p:cNvPr id="119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9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32"/>
          </p:nvPr>
        </p:nvSpPr>
        <p:spPr/>
        <p:txBody>
          <a:bodyPr/>
          <a:p>
            <a:r>
              <a:t>Footer</a:t>
            </a:r>
          </a:p>
        </p:txBody>
      </p:sp>
      <p:sp>
        <p:nvSpPr>
          <p:cNvPr id="5" name="PlaceHolder 4"/>
          <p:cNvSpPr>
            <a:spLocks noGrp="1"/>
          </p:cNvSpPr>
          <p:nvPr>
            <p:ph type="sldNum" idx="333"/>
          </p:nvPr>
        </p:nvSpPr>
        <p:spPr/>
        <p:txBody>
          <a:bodyPr/>
          <a:p>
            <a:fld id="{D0EDEB35-C63B-4A13-9464-B88A55C79891}" type="slidenum">
              <a:t>&lt;#&gt;</a:t>
            </a:fld>
          </a:p>
        </p:txBody>
      </p:sp>
      <p:sp>
        <p:nvSpPr>
          <p:cNvPr id="6" name="PlaceHolder 5"/>
          <p:cNvSpPr>
            <a:spLocks noGrp="1"/>
          </p:cNvSpPr>
          <p:nvPr>
            <p:ph type="dt" idx="334"/>
          </p:nvPr>
        </p:nvSpPr>
        <p:spPr/>
        <p:txBody>
          <a:bodyPr/>
          <a:p>
            <a:r>
              <a:rPr lang="zh-CN"/>
              <a:t/>
            </a: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
    <p:spTree>
      <p:nvGrpSpPr>
        <p:cNvPr id="1" name=""/>
        <p:cNvGrpSpPr/>
        <p:nvPr/>
      </p:nvGrpSpPr>
      <p:grpSpPr>
        <a:xfrm>
          <a:off x="0" y="0"/>
          <a:ext cx="0" cy="0"/>
          <a:chOff x="0" y="0"/>
          <a:chExt cx="0" cy="0"/>
        </a:xfrm>
      </p:grpSpPr>
      <p:sp>
        <p:nvSpPr>
          <p:cNvPr id="120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1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35"/>
          </p:nvPr>
        </p:nvSpPr>
        <p:spPr/>
        <p:txBody>
          <a:bodyPr/>
          <a:p>
            <a:r>
              <a:t>Footer</a:t>
            </a:r>
          </a:p>
        </p:txBody>
      </p:sp>
      <p:sp>
        <p:nvSpPr>
          <p:cNvPr id="5" name="PlaceHolder 4"/>
          <p:cNvSpPr>
            <a:spLocks noGrp="1"/>
          </p:cNvSpPr>
          <p:nvPr>
            <p:ph type="sldNum" idx="336"/>
          </p:nvPr>
        </p:nvSpPr>
        <p:spPr/>
        <p:txBody>
          <a:bodyPr/>
          <a:p>
            <a:fld id="{4A536D78-7919-4C29-9272-722D72D8843B}" type="slidenum">
              <a:t>&lt;#&gt;</a:t>
            </a:fld>
          </a:p>
        </p:txBody>
      </p:sp>
      <p:sp>
        <p:nvSpPr>
          <p:cNvPr id="6" name="PlaceHolder 5"/>
          <p:cNvSpPr>
            <a:spLocks noGrp="1"/>
          </p:cNvSpPr>
          <p:nvPr>
            <p:ph type="dt" idx="337"/>
          </p:nvPr>
        </p:nvSpPr>
        <p:spPr/>
        <p:txBody>
          <a:bodyPr/>
          <a:p>
            <a:r>
              <a:rPr lang="zh-CN"/>
              <a:t/>
            </a: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
    <p:spTree>
      <p:nvGrpSpPr>
        <p:cNvPr id="1" name=""/>
        <p:cNvGrpSpPr/>
        <p:nvPr/>
      </p:nvGrpSpPr>
      <p:grpSpPr>
        <a:xfrm>
          <a:off x="0" y="0"/>
          <a:ext cx="0" cy="0"/>
          <a:chOff x="0" y="0"/>
          <a:chExt cx="0" cy="0"/>
        </a:xfrm>
      </p:grpSpPr>
      <p:sp>
        <p:nvSpPr>
          <p:cNvPr id="122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2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38"/>
          </p:nvPr>
        </p:nvSpPr>
        <p:spPr/>
        <p:txBody>
          <a:bodyPr/>
          <a:p>
            <a:r>
              <a:t>Footer</a:t>
            </a:r>
          </a:p>
        </p:txBody>
      </p:sp>
      <p:sp>
        <p:nvSpPr>
          <p:cNvPr id="5" name="PlaceHolder 4"/>
          <p:cNvSpPr>
            <a:spLocks noGrp="1"/>
          </p:cNvSpPr>
          <p:nvPr>
            <p:ph type="sldNum" idx="339"/>
          </p:nvPr>
        </p:nvSpPr>
        <p:spPr/>
        <p:txBody>
          <a:bodyPr/>
          <a:p>
            <a:fld id="{8EBC4C8B-EBA1-4B31-A302-C7FA9B8B94FF}" type="slidenum">
              <a:t>&lt;#&gt;</a:t>
            </a:fld>
          </a:p>
        </p:txBody>
      </p:sp>
      <p:sp>
        <p:nvSpPr>
          <p:cNvPr id="6" name="PlaceHolder 5"/>
          <p:cNvSpPr>
            <a:spLocks noGrp="1"/>
          </p:cNvSpPr>
          <p:nvPr>
            <p:ph type="dt" idx="340"/>
          </p:nvPr>
        </p:nvSpPr>
        <p:spPr/>
        <p:txBody>
          <a:bodyPr/>
          <a:p>
            <a:r>
              <a:rPr lang="zh-CN"/>
              <a:t/>
            </a: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
    <p:spTree>
      <p:nvGrpSpPr>
        <p:cNvPr id="1" name=""/>
        <p:cNvGrpSpPr/>
        <p:nvPr/>
      </p:nvGrpSpPr>
      <p:grpSpPr>
        <a:xfrm>
          <a:off x="0" y="0"/>
          <a:ext cx="0" cy="0"/>
          <a:chOff x="0" y="0"/>
          <a:chExt cx="0" cy="0"/>
        </a:xfrm>
      </p:grpSpPr>
      <p:sp>
        <p:nvSpPr>
          <p:cNvPr id="123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3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41"/>
          </p:nvPr>
        </p:nvSpPr>
        <p:spPr/>
        <p:txBody>
          <a:bodyPr/>
          <a:p>
            <a:r>
              <a:t>Footer</a:t>
            </a:r>
          </a:p>
        </p:txBody>
      </p:sp>
      <p:sp>
        <p:nvSpPr>
          <p:cNvPr id="5" name="PlaceHolder 4"/>
          <p:cNvSpPr>
            <a:spLocks noGrp="1"/>
          </p:cNvSpPr>
          <p:nvPr>
            <p:ph type="sldNum" idx="342"/>
          </p:nvPr>
        </p:nvSpPr>
        <p:spPr/>
        <p:txBody>
          <a:bodyPr/>
          <a:p>
            <a:fld id="{352AE2AA-398B-421D-8215-56AD734BE6A1}" type="slidenum">
              <a:t>&lt;#&gt;</a:t>
            </a:fld>
          </a:p>
        </p:txBody>
      </p:sp>
      <p:sp>
        <p:nvSpPr>
          <p:cNvPr id="6" name="PlaceHolder 5"/>
          <p:cNvSpPr>
            <a:spLocks noGrp="1"/>
          </p:cNvSpPr>
          <p:nvPr>
            <p:ph type="dt" idx="343"/>
          </p:nvPr>
        </p:nvSpPr>
        <p:spPr/>
        <p:txBody>
          <a:bodyPr/>
          <a:p>
            <a:r>
              <a:rPr lang="zh-CN"/>
              <a:t/>
            </a: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
    <p:spTree>
      <p:nvGrpSpPr>
        <p:cNvPr id="1" name=""/>
        <p:cNvGrpSpPr/>
        <p:nvPr/>
      </p:nvGrpSpPr>
      <p:grpSpPr>
        <a:xfrm>
          <a:off x="0" y="0"/>
          <a:ext cx="0" cy="0"/>
          <a:chOff x="0" y="0"/>
          <a:chExt cx="0" cy="0"/>
        </a:xfrm>
      </p:grpSpPr>
      <p:sp>
        <p:nvSpPr>
          <p:cNvPr id="124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4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44"/>
          </p:nvPr>
        </p:nvSpPr>
        <p:spPr/>
        <p:txBody>
          <a:bodyPr/>
          <a:p>
            <a:r>
              <a:t>Footer</a:t>
            </a:r>
          </a:p>
        </p:txBody>
      </p:sp>
      <p:sp>
        <p:nvSpPr>
          <p:cNvPr id="5" name="PlaceHolder 4"/>
          <p:cNvSpPr>
            <a:spLocks noGrp="1"/>
          </p:cNvSpPr>
          <p:nvPr>
            <p:ph type="sldNum" idx="345"/>
          </p:nvPr>
        </p:nvSpPr>
        <p:spPr/>
        <p:txBody>
          <a:bodyPr/>
          <a:p>
            <a:fld id="{C8212832-E275-4C01-8228-DC521A8E042B}" type="slidenum">
              <a:t>&lt;#&gt;</a:t>
            </a:fld>
          </a:p>
        </p:txBody>
      </p:sp>
      <p:sp>
        <p:nvSpPr>
          <p:cNvPr id="6" name="PlaceHolder 5"/>
          <p:cNvSpPr>
            <a:spLocks noGrp="1"/>
          </p:cNvSpPr>
          <p:nvPr>
            <p:ph type="dt" idx="346"/>
          </p:nvPr>
        </p:nvSpPr>
        <p:spPr/>
        <p:txBody>
          <a:bodyPr/>
          <a:p>
            <a:r>
              <a:rPr lang="zh-CN"/>
              <a:t/>
            </a: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
    <p:spTree>
      <p:nvGrpSpPr>
        <p:cNvPr id="1" name=""/>
        <p:cNvGrpSpPr/>
        <p:nvPr/>
      </p:nvGrpSpPr>
      <p:grpSpPr>
        <a:xfrm>
          <a:off x="0" y="0"/>
          <a:ext cx="0" cy="0"/>
          <a:chOff x="0" y="0"/>
          <a:chExt cx="0" cy="0"/>
        </a:xfrm>
      </p:grpSpPr>
      <p:sp>
        <p:nvSpPr>
          <p:cNvPr id="125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5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47"/>
          </p:nvPr>
        </p:nvSpPr>
        <p:spPr/>
        <p:txBody>
          <a:bodyPr/>
          <a:p>
            <a:r>
              <a:t>Footer</a:t>
            </a:r>
          </a:p>
        </p:txBody>
      </p:sp>
      <p:sp>
        <p:nvSpPr>
          <p:cNvPr id="5" name="PlaceHolder 4"/>
          <p:cNvSpPr>
            <a:spLocks noGrp="1"/>
          </p:cNvSpPr>
          <p:nvPr>
            <p:ph type="sldNum" idx="348"/>
          </p:nvPr>
        </p:nvSpPr>
        <p:spPr/>
        <p:txBody>
          <a:bodyPr/>
          <a:p>
            <a:fld id="{B3613B66-84A1-4C87-B174-DF46D5930077}" type="slidenum">
              <a:t>&lt;#&gt;</a:t>
            </a:fld>
          </a:p>
        </p:txBody>
      </p:sp>
      <p:sp>
        <p:nvSpPr>
          <p:cNvPr id="6" name="PlaceHolder 5"/>
          <p:cNvSpPr>
            <a:spLocks noGrp="1"/>
          </p:cNvSpPr>
          <p:nvPr>
            <p:ph type="dt" idx="349"/>
          </p:nvPr>
        </p:nvSpPr>
        <p:spPr/>
        <p:txBody>
          <a:bodyPr/>
          <a:p>
            <a:r>
              <a:rPr lang="zh-CN"/>
              <a:t/>
            </a: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
    <p:spTree>
      <p:nvGrpSpPr>
        <p:cNvPr id="1" name=""/>
        <p:cNvGrpSpPr/>
        <p:nvPr/>
      </p:nvGrpSpPr>
      <p:grpSpPr>
        <a:xfrm>
          <a:off x="0" y="0"/>
          <a:ext cx="0" cy="0"/>
          <a:chOff x="0" y="0"/>
          <a:chExt cx="0" cy="0"/>
        </a:xfrm>
      </p:grpSpPr>
      <p:sp>
        <p:nvSpPr>
          <p:cNvPr id="126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6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50"/>
          </p:nvPr>
        </p:nvSpPr>
        <p:spPr/>
        <p:txBody>
          <a:bodyPr/>
          <a:p>
            <a:r>
              <a:t>Footer</a:t>
            </a:r>
          </a:p>
        </p:txBody>
      </p:sp>
      <p:sp>
        <p:nvSpPr>
          <p:cNvPr id="5" name="PlaceHolder 4"/>
          <p:cNvSpPr>
            <a:spLocks noGrp="1"/>
          </p:cNvSpPr>
          <p:nvPr>
            <p:ph type="sldNum" idx="351"/>
          </p:nvPr>
        </p:nvSpPr>
        <p:spPr/>
        <p:txBody>
          <a:bodyPr/>
          <a:p>
            <a:fld id="{E010306A-8AFB-4B87-B74C-10A8E80DFB28}" type="slidenum">
              <a:t>&lt;#&gt;</a:t>
            </a:fld>
          </a:p>
        </p:txBody>
      </p:sp>
      <p:sp>
        <p:nvSpPr>
          <p:cNvPr id="6" name="PlaceHolder 5"/>
          <p:cNvSpPr>
            <a:spLocks noGrp="1"/>
          </p:cNvSpPr>
          <p:nvPr>
            <p:ph type="dt" idx="352"/>
          </p:nvPr>
        </p:nvSpPr>
        <p:spPr/>
        <p:txBody>
          <a:bodyPr/>
          <a:p>
            <a:r>
              <a:rPr lang="zh-CN"/>
              <a:t/>
            </a: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
    <p:spTree>
      <p:nvGrpSpPr>
        <p:cNvPr id="1" name=""/>
        <p:cNvGrpSpPr/>
        <p:nvPr/>
      </p:nvGrpSpPr>
      <p:grpSpPr>
        <a:xfrm>
          <a:off x="0" y="0"/>
          <a:ext cx="0" cy="0"/>
          <a:chOff x="0" y="0"/>
          <a:chExt cx="0" cy="0"/>
        </a:xfrm>
      </p:grpSpPr>
      <p:sp>
        <p:nvSpPr>
          <p:cNvPr id="127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7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53"/>
          </p:nvPr>
        </p:nvSpPr>
        <p:spPr/>
        <p:txBody>
          <a:bodyPr/>
          <a:p>
            <a:r>
              <a:t>Footer</a:t>
            </a:r>
          </a:p>
        </p:txBody>
      </p:sp>
      <p:sp>
        <p:nvSpPr>
          <p:cNvPr id="5" name="PlaceHolder 4"/>
          <p:cNvSpPr>
            <a:spLocks noGrp="1"/>
          </p:cNvSpPr>
          <p:nvPr>
            <p:ph type="sldNum" idx="354"/>
          </p:nvPr>
        </p:nvSpPr>
        <p:spPr/>
        <p:txBody>
          <a:bodyPr/>
          <a:p>
            <a:fld id="{CE92E768-F5EB-48C0-BF04-8C326F09A928}" type="slidenum">
              <a:t>&lt;#&gt;</a:t>
            </a:fld>
          </a:p>
        </p:txBody>
      </p:sp>
      <p:sp>
        <p:nvSpPr>
          <p:cNvPr id="6" name="PlaceHolder 5"/>
          <p:cNvSpPr>
            <a:spLocks noGrp="1"/>
          </p:cNvSpPr>
          <p:nvPr>
            <p:ph type="dt" idx="355"/>
          </p:nvPr>
        </p:nvSpPr>
        <p:spPr/>
        <p:txBody>
          <a:bodyPr/>
          <a:p>
            <a:r>
              <a:rPr lang="zh-C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
    <p:spTree>
      <p:nvGrpSpPr>
        <p:cNvPr id="1" name=""/>
        <p:cNvGrpSpPr/>
        <p:nvPr/>
      </p:nvGrpSpPr>
      <p:grpSpPr>
        <a:xfrm>
          <a:off x="0" y="0"/>
          <a:ext cx="0" cy="0"/>
          <a:chOff x="0" y="0"/>
          <a:chExt cx="0" cy="0"/>
        </a:xfrm>
      </p:grpSpPr>
      <p:sp>
        <p:nvSpPr>
          <p:cNvPr id="9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2"/>
          </p:nvPr>
        </p:nvSpPr>
        <p:spPr/>
        <p:txBody>
          <a:bodyPr/>
          <a:p>
            <a:r>
              <a:t>Footer</a:t>
            </a:r>
          </a:p>
        </p:txBody>
      </p:sp>
      <p:sp>
        <p:nvSpPr>
          <p:cNvPr id="5" name="PlaceHolder 4"/>
          <p:cNvSpPr>
            <a:spLocks noGrp="1"/>
          </p:cNvSpPr>
          <p:nvPr>
            <p:ph type="sldNum" idx="33"/>
          </p:nvPr>
        </p:nvSpPr>
        <p:spPr/>
        <p:txBody>
          <a:bodyPr/>
          <a:p>
            <a:fld id="{6EDCECE6-22ED-483B-ABBE-611ECD812F01}" type="slidenum">
              <a:t>&lt;#&gt;</a:t>
            </a:fld>
          </a:p>
        </p:txBody>
      </p:sp>
      <p:sp>
        <p:nvSpPr>
          <p:cNvPr id="6" name="PlaceHolder 5"/>
          <p:cNvSpPr>
            <a:spLocks noGrp="1"/>
          </p:cNvSpPr>
          <p:nvPr>
            <p:ph type="dt" idx="34"/>
          </p:nvPr>
        </p:nvSpPr>
        <p:spPr/>
        <p:txBody>
          <a:bodyPr/>
          <a:p>
            <a:r>
              <a:rPr lang="zh-CN"/>
              <a:t/>
            </a: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
    <p:spTree>
      <p:nvGrpSpPr>
        <p:cNvPr id="1" name=""/>
        <p:cNvGrpSpPr/>
        <p:nvPr/>
      </p:nvGrpSpPr>
      <p:grpSpPr>
        <a:xfrm>
          <a:off x="0" y="0"/>
          <a:ext cx="0" cy="0"/>
          <a:chOff x="0" y="0"/>
          <a:chExt cx="0" cy="0"/>
        </a:xfrm>
      </p:grpSpPr>
      <p:sp>
        <p:nvSpPr>
          <p:cNvPr id="128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8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56"/>
          </p:nvPr>
        </p:nvSpPr>
        <p:spPr/>
        <p:txBody>
          <a:bodyPr/>
          <a:p>
            <a:r>
              <a:t>Footer</a:t>
            </a:r>
          </a:p>
        </p:txBody>
      </p:sp>
      <p:sp>
        <p:nvSpPr>
          <p:cNvPr id="5" name="PlaceHolder 4"/>
          <p:cNvSpPr>
            <a:spLocks noGrp="1"/>
          </p:cNvSpPr>
          <p:nvPr>
            <p:ph type="sldNum" idx="357"/>
          </p:nvPr>
        </p:nvSpPr>
        <p:spPr/>
        <p:txBody>
          <a:bodyPr/>
          <a:p>
            <a:fld id="{657D5E50-481A-43E4-A0CD-B79E60535C6E}" type="slidenum">
              <a:t>&lt;#&gt;</a:t>
            </a:fld>
          </a:p>
        </p:txBody>
      </p:sp>
      <p:sp>
        <p:nvSpPr>
          <p:cNvPr id="6" name="PlaceHolder 5"/>
          <p:cNvSpPr>
            <a:spLocks noGrp="1"/>
          </p:cNvSpPr>
          <p:nvPr>
            <p:ph type="dt" idx="358"/>
          </p:nvPr>
        </p:nvSpPr>
        <p:spPr/>
        <p:txBody>
          <a:bodyPr/>
          <a:p>
            <a:r>
              <a:rPr lang="zh-CN"/>
              <a:t/>
            </a: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
    <p:spTree>
      <p:nvGrpSpPr>
        <p:cNvPr id="1" name=""/>
        <p:cNvGrpSpPr/>
        <p:nvPr/>
      </p:nvGrpSpPr>
      <p:grpSpPr>
        <a:xfrm>
          <a:off x="0" y="0"/>
          <a:ext cx="0" cy="0"/>
          <a:chOff x="0" y="0"/>
          <a:chExt cx="0" cy="0"/>
        </a:xfrm>
      </p:grpSpPr>
      <p:sp>
        <p:nvSpPr>
          <p:cNvPr id="129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9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59"/>
          </p:nvPr>
        </p:nvSpPr>
        <p:spPr/>
        <p:txBody>
          <a:bodyPr/>
          <a:p>
            <a:r>
              <a:t>Footer</a:t>
            </a:r>
          </a:p>
        </p:txBody>
      </p:sp>
      <p:sp>
        <p:nvSpPr>
          <p:cNvPr id="5" name="PlaceHolder 4"/>
          <p:cNvSpPr>
            <a:spLocks noGrp="1"/>
          </p:cNvSpPr>
          <p:nvPr>
            <p:ph type="sldNum" idx="360"/>
          </p:nvPr>
        </p:nvSpPr>
        <p:spPr/>
        <p:txBody>
          <a:bodyPr/>
          <a:p>
            <a:fld id="{64D762AE-4744-46BD-B1F4-DE747C81B667}" type="slidenum">
              <a:t>&lt;#&gt;</a:t>
            </a:fld>
          </a:p>
        </p:txBody>
      </p:sp>
      <p:sp>
        <p:nvSpPr>
          <p:cNvPr id="6" name="PlaceHolder 5"/>
          <p:cNvSpPr>
            <a:spLocks noGrp="1"/>
          </p:cNvSpPr>
          <p:nvPr>
            <p:ph type="dt" idx="361"/>
          </p:nvPr>
        </p:nvSpPr>
        <p:spPr/>
        <p:txBody>
          <a:bodyPr/>
          <a:p>
            <a:r>
              <a:rPr lang="zh-CN"/>
              <a:t/>
            </a:r>
          </a:p>
        </p:txBody>
      </p:sp>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30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0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62"/>
          </p:nvPr>
        </p:nvSpPr>
        <p:spPr/>
        <p:txBody>
          <a:bodyPr/>
          <a:p>
            <a:r>
              <a:t>Footer</a:t>
            </a:r>
          </a:p>
        </p:txBody>
      </p:sp>
      <p:sp>
        <p:nvSpPr>
          <p:cNvPr id="5" name="PlaceHolder 4"/>
          <p:cNvSpPr>
            <a:spLocks noGrp="1"/>
          </p:cNvSpPr>
          <p:nvPr>
            <p:ph type="sldNum" idx="363"/>
          </p:nvPr>
        </p:nvSpPr>
        <p:spPr/>
        <p:txBody>
          <a:bodyPr/>
          <a:p>
            <a:fld id="{137FBDCA-8697-4E25-A513-1EFE41B78381}" type="slidenum">
              <a:t>&lt;#&gt;</a:t>
            </a:fld>
          </a:p>
        </p:txBody>
      </p:sp>
      <p:sp>
        <p:nvSpPr>
          <p:cNvPr id="6" name="PlaceHolder 5"/>
          <p:cNvSpPr>
            <a:spLocks noGrp="1"/>
          </p:cNvSpPr>
          <p:nvPr>
            <p:ph type="dt" idx="364"/>
          </p:nvPr>
        </p:nvSpPr>
        <p:spPr/>
        <p:txBody>
          <a:bodyPr/>
          <a:p>
            <a:r>
              <a:rPr lang="zh-CN"/>
              <a:t/>
            </a: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31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2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65"/>
          </p:nvPr>
        </p:nvSpPr>
        <p:spPr/>
        <p:txBody>
          <a:bodyPr/>
          <a:p>
            <a:r>
              <a:t>Footer</a:t>
            </a:r>
          </a:p>
        </p:txBody>
      </p:sp>
      <p:sp>
        <p:nvSpPr>
          <p:cNvPr id="5" name="PlaceHolder 4"/>
          <p:cNvSpPr>
            <a:spLocks noGrp="1"/>
          </p:cNvSpPr>
          <p:nvPr>
            <p:ph type="sldNum" idx="366"/>
          </p:nvPr>
        </p:nvSpPr>
        <p:spPr/>
        <p:txBody>
          <a:bodyPr/>
          <a:p>
            <a:fld id="{84110E0F-4D6B-45AB-A60A-5EA1A0C9E9A6}" type="slidenum">
              <a:t>&lt;#&gt;</a:t>
            </a:fld>
          </a:p>
        </p:txBody>
      </p:sp>
      <p:sp>
        <p:nvSpPr>
          <p:cNvPr id="6" name="PlaceHolder 5"/>
          <p:cNvSpPr>
            <a:spLocks noGrp="1"/>
          </p:cNvSpPr>
          <p:nvPr>
            <p:ph type="dt" idx="367"/>
          </p:nvPr>
        </p:nvSpPr>
        <p:spPr/>
        <p:txBody>
          <a:bodyPr/>
          <a:p>
            <a:r>
              <a:rPr lang="zh-CN"/>
              <a:t/>
            </a: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33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3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68"/>
          </p:nvPr>
        </p:nvSpPr>
        <p:spPr/>
        <p:txBody>
          <a:bodyPr/>
          <a:p>
            <a:r>
              <a:t>Footer</a:t>
            </a:r>
          </a:p>
        </p:txBody>
      </p:sp>
      <p:sp>
        <p:nvSpPr>
          <p:cNvPr id="5" name="PlaceHolder 4"/>
          <p:cNvSpPr>
            <a:spLocks noGrp="1"/>
          </p:cNvSpPr>
          <p:nvPr>
            <p:ph type="sldNum" idx="369"/>
          </p:nvPr>
        </p:nvSpPr>
        <p:spPr/>
        <p:txBody>
          <a:bodyPr/>
          <a:p>
            <a:fld id="{8B5A6319-9872-4779-8997-35AE5F7BC819}" type="slidenum">
              <a:t>&lt;#&gt;</a:t>
            </a:fld>
          </a:p>
        </p:txBody>
      </p:sp>
      <p:sp>
        <p:nvSpPr>
          <p:cNvPr id="6" name="PlaceHolder 5"/>
          <p:cNvSpPr>
            <a:spLocks noGrp="1"/>
          </p:cNvSpPr>
          <p:nvPr>
            <p:ph type="dt" idx="370"/>
          </p:nvPr>
        </p:nvSpPr>
        <p:spPr/>
        <p:txBody>
          <a:bodyPr/>
          <a:p>
            <a:r>
              <a:rPr lang="zh-CN"/>
              <a:t/>
            </a: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34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4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71"/>
          </p:nvPr>
        </p:nvSpPr>
        <p:spPr/>
        <p:txBody>
          <a:bodyPr/>
          <a:p>
            <a:r>
              <a:t>Footer</a:t>
            </a:r>
          </a:p>
        </p:txBody>
      </p:sp>
      <p:sp>
        <p:nvSpPr>
          <p:cNvPr id="5" name="PlaceHolder 4"/>
          <p:cNvSpPr>
            <a:spLocks noGrp="1"/>
          </p:cNvSpPr>
          <p:nvPr>
            <p:ph type="sldNum" idx="372"/>
          </p:nvPr>
        </p:nvSpPr>
        <p:spPr/>
        <p:txBody>
          <a:bodyPr/>
          <a:p>
            <a:fld id="{14DBD4FA-AABF-4D50-930E-CE52B3B6F652}" type="slidenum">
              <a:t>&lt;#&gt;</a:t>
            </a:fld>
          </a:p>
        </p:txBody>
      </p:sp>
      <p:sp>
        <p:nvSpPr>
          <p:cNvPr id="6" name="PlaceHolder 5"/>
          <p:cNvSpPr>
            <a:spLocks noGrp="1"/>
          </p:cNvSpPr>
          <p:nvPr>
            <p:ph type="dt" idx="373"/>
          </p:nvPr>
        </p:nvSpPr>
        <p:spPr/>
        <p:txBody>
          <a:bodyPr/>
          <a:p>
            <a:r>
              <a:rPr lang="zh-CN"/>
              <a:t/>
            </a: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35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5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74"/>
          </p:nvPr>
        </p:nvSpPr>
        <p:spPr/>
        <p:txBody>
          <a:bodyPr/>
          <a:p>
            <a:r>
              <a:t>Footer</a:t>
            </a:r>
          </a:p>
        </p:txBody>
      </p:sp>
      <p:sp>
        <p:nvSpPr>
          <p:cNvPr id="5" name="PlaceHolder 4"/>
          <p:cNvSpPr>
            <a:spLocks noGrp="1"/>
          </p:cNvSpPr>
          <p:nvPr>
            <p:ph type="sldNum" idx="375"/>
          </p:nvPr>
        </p:nvSpPr>
        <p:spPr/>
        <p:txBody>
          <a:bodyPr/>
          <a:p>
            <a:fld id="{3D849B0F-7165-4D3C-B5E0-F98AB4EB48CC}" type="slidenum">
              <a:t>&lt;#&gt;</a:t>
            </a:fld>
          </a:p>
        </p:txBody>
      </p:sp>
      <p:sp>
        <p:nvSpPr>
          <p:cNvPr id="6" name="PlaceHolder 5"/>
          <p:cNvSpPr>
            <a:spLocks noGrp="1"/>
          </p:cNvSpPr>
          <p:nvPr>
            <p:ph type="dt" idx="376"/>
          </p:nvPr>
        </p:nvSpPr>
        <p:spPr/>
        <p:txBody>
          <a:bodyPr/>
          <a:p>
            <a:r>
              <a:rPr lang="zh-CN"/>
              <a:t/>
            </a: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36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6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77"/>
          </p:nvPr>
        </p:nvSpPr>
        <p:spPr/>
        <p:txBody>
          <a:bodyPr/>
          <a:p>
            <a:r>
              <a:t>Footer</a:t>
            </a:r>
          </a:p>
        </p:txBody>
      </p:sp>
      <p:sp>
        <p:nvSpPr>
          <p:cNvPr id="5" name="PlaceHolder 4"/>
          <p:cNvSpPr>
            <a:spLocks noGrp="1"/>
          </p:cNvSpPr>
          <p:nvPr>
            <p:ph type="sldNum" idx="378"/>
          </p:nvPr>
        </p:nvSpPr>
        <p:spPr/>
        <p:txBody>
          <a:bodyPr/>
          <a:p>
            <a:fld id="{60CE71E6-DF62-46C7-8D23-1C53706E8E32}" type="slidenum">
              <a:t>&lt;#&gt;</a:t>
            </a:fld>
          </a:p>
        </p:txBody>
      </p:sp>
      <p:sp>
        <p:nvSpPr>
          <p:cNvPr id="6" name="PlaceHolder 5"/>
          <p:cNvSpPr>
            <a:spLocks noGrp="1"/>
          </p:cNvSpPr>
          <p:nvPr>
            <p:ph type="dt" idx="379"/>
          </p:nvPr>
        </p:nvSpPr>
        <p:spPr/>
        <p:txBody>
          <a:bodyPr/>
          <a:p>
            <a:r>
              <a:rPr lang="zh-CN"/>
              <a:t/>
            </a: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37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7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80"/>
          </p:nvPr>
        </p:nvSpPr>
        <p:spPr/>
        <p:txBody>
          <a:bodyPr/>
          <a:p>
            <a:r>
              <a:t>Footer</a:t>
            </a:r>
          </a:p>
        </p:txBody>
      </p:sp>
      <p:sp>
        <p:nvSpPr>
          <p:cNvPr id="5" name="PlaceHolder 4"/>
          <p:cNvSpPr>
            <a:spLocks noGrp="1"/>
          </p:cNvSpPr>
          <p:nvPr>
            <p:ph type="sldNum" idx="381"/>
          </p:nvPr>
        </p:nvSpPr>
        <p:spPr/>
        <p:txBody>
          <a:bodyPr/>
          <a:p>
            <a:fld id="{BC573330-ED42-4E4A-8E2A-F00478331750}" type="slidenum">
              <a:t>&lt;#&gt;</a:t>
            </a:fld>
          </a:p>
        </p:txBody>
      </p:sp>
      <p:sp>
        <p:nvSpPr>
          <p:cNvPr id="6" name="PlaceHolder 5"/>
          <p:cNvSpPr>
            <a:spLocks noGrp="1"/>
          </p:cNvSpPr>
          <p:nvPr>
            <p:ph type="dt" idx="382"/>
          </p:nvPr>
        </p:nvSpPr>
        <p:spPr/>
        <p:txBody>
          <a:bodyPr/>
          <a:p>
            <a:r>
              <a:rPr lang="zh-CN"/>
              <a:t/>
            </a: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38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8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83"/>
          </p:nvPr>
        </p:nvSpPr>
        <p:spPr/>
        <p:txBody>
          <a:bodyPr/>
          <a:p>
            <a:r>
              <a:t>Footer</a:t>
            </a:r>
          </a:p>
        </p:txBody>
      </p:sp>
      <p:sp>
        <p:nvSpPr>
          <p:cNvPr id="5" name="PlaceHolder 4"/>
          <p:cNvSpPr>
            <a:spLocks noGrp="1"/>
          </p:cNvSpPr>
          <p:nvPr>
            <p:ph type="sldNum" idx="384"/>
          </p:nvPr>
        </p:nvSpPr>
        <p:spPr/>
        <p:txBody>
          <a:bodyPr/>
          <a:p>
            <a:fld id="{7ABAA7F6-4B3C-458B-9A2F-40671F941D20}" type="slidenum">
              <a:t>&lt;#&gt;</a:t>
            </a:fld>
          </a:p>
        </p:txBody>
      </p:sp>
      <p:sp>
        <p:nvSpPr>
          <p:cNvPr id="6" name="PlaceHolder 5"/>
          <p:cNvSpPr>
            <a:spLocks noGrp="1"/>
          </p:cNvSpPr>
          <p:nvPr>
            <p:ph type="dt" idx="385"/>
          </p:nvPr>
        </p:nvSpPr>
        <p:spPr/>
        <p:txBody>
          <a:bodyPr/>
          <a:p>
            <a:r>
              <a:rPr lang="zh-C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
    <p:spTree>
      <p:nvGrpSpPr>
        <p:cNvPr id="1" name=""/>
        <p:cNvGrpSpPr/>
        <p:nvPr/>
      </p:nvGrpSpPr>
      <p:grpSpPr>
        <a:xfrm>
          <a:off x="0" y="0"/>
          <a:ext cx="0" cy="0"/>
          <a:chOff x="0" y="0"/>
          <a:chExt cx="0" cy="0"/>
        </a:xfrm>
      </p:grpSpPr>
      <p:sp>
        <p:nvSpPr>
          <p:cNvPr id="10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5"/>
          </p:nvPr>
        </p:nvSpPr>
        <p:spPr/>
        <p:txBody>
          <a:bodyPr/>
          <a:p>
            <a:r>
              <a:t>Footer</a:t>
            </a:r>
          </a:p>
        </p:txBody>
      </p:sp>
      <p:sp>
        <p:nvSpPr>
          <p:cNvPr id="5" name="PlaceHolder 4"/>
          <p:cNvSpPr>
            <a:spLocks noGrp="1"/>
          </p:cNvSpPr>
          <p:nvPr>
            <p:ph type="sldNum" idx="36"/>
          </p:nvPr>
        </p:nvSpPr>
        <p:spPr/>
        <p:txBody>
          <a:bodyPr/>
          <a:p>
            <a:fld id="{66982C76-BE58-4598-B98B-40267FB4DEDC}" type="slidenum">
              <a:t>&lt;#&gt;</a:t>
            </a:fld>
          </a:p>
        </p:txBody>
      </p:sp>
      <p:sp>
        <p:nvSpPr>
          <p:cNvPr id="6" name="PlaceHolder 5"/>
          <p:cNvSpPr>
            <a:spLocks noGrp="1"/>
          </p:cNvSpPr>
          <p:nvPr>
            <p:ph type="dt" idx="37"/>
          </p:nvPr>
        </p:nvSpPr>
        <p:spPr/>
        <p:txBody>
          <a:bodyPr/>
          <a:p>
            <a:r>
              <a:rPr lang="zh-CN"/>
              <a:t/>
            </a:r>
          </a:p>
        </p:txBody>
      </p:sp>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39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9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86"/>
          </p:nvPr>
        </p:nvSpPr>
        <p:spPr/>
        <p:txBody>
          <a:bodyPr/>
          <a:p>
            <a:r>
              <a:t>Footer</a:t>
            </a:r>
          </a:p>
        </p:txBody>
      </p:sp>
      <p:sp>
        <p:nvSpPr>
          <p:cNvPr id="5" name="PlaceHolder 4"/>
          <p:cNvSpPr>
            <a:spLocks noGrp="1"/>
          </p:cNvSpPr>
          <p:nvPr>
            <p:ph type="sldNum" idx="387"/>
          </p:nvPr>
        </p:nvSpPr>
        <p:spPr/>
        <p:txBody>
          <a:bodyPr/>
          <a:p>
            <a:fld id="{F6623445-068C-40A9-8931-3F9FBE71E9BC}" type="slidenum">
              <a:t>&lt;#&gt;</a:t>
            </a:fld>
          </a:p>
        </p:txBody>
      </p:sp>
      <p:sp>
        <p:nvSpPr>
          <p:cNvPr id="6" name="PlaceHolder 5"/>
          <p:cNvSpPr>
            <a:spLocks noGrp="1"/>
          </p:cNvSpPr>
          <p:nvPr>
            <p:ph type="dt" idx="388"/>
          </p:nvPr>
        </p:nvSpPr>
        <p:spPr/>
        <p:txBody>
          <a:bodyPr/>
          <a:p>
            <a:r>
              <a:rPr lang="zh-CN"/>
              <a:t/>
            </a: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40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0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89"/>
          </p:nvPr>
        </p:nvSpPr>
        <p:spPr/>
        <p:txBody>
          <a:bodyPr/>
          <a:p>
            <a:r>
              <a:t>Footer</a:t>
            </a:r>
          </a:p>
        </p:txBody>
      </p:sp>
      <p:sp>
        <p:nvSpPr>
          <p:cNvPr id="5" name="PlaceHolder 4"/>
          <p:cNvSpPr>
            <a:spLocks noGrp="1"/>
          </p:cNvSpPr>
          <p:nvPr>
            <p:ph type="sldNum" idx="390"/>
          </p:nvPr>
        </p:nvSpPr>
        <p:spPr/>
        <p:txBody>
          <a:bodyPr/>
          <a:p>
            <a:fld id="{D4D7262B-6716-497E-8475-B10DF13FB8C1}" type="slidenum">
              <a:t>&lt;#&gt;</a:t>
            </a:fld>
          </a:p>
        </p:txBody>
      </p:sp>
      <p:sp>
        <p:nvSpPr>
          <p:cNvPr id="6" name="PlaceHolder 5"/>
          <p:cNvSpPr>
            <a:spLocks noGrp="1"/>
          </p:cNvSpPr>
          <p:nvPr>
            <p:ph type="dt" idx="391"/>
          </p:nvPr>
        </p:nvSpPr>
        <p:spPr/>
        <p:txBody>
          <a:bodyPr/>
          <a:p>
            <a:r>
              <a:rPr lang="zh-CN"/>
              <a:t/>
            </a: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41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1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92"/>
          </p:nvPr>
        </p:nvSpPr>
        <p:spPr/>
        <p:txBody>
          <a:bodyPr/>
          <a:p>
            <a:r>
              <a:t>Footer</a:t>
            </a:r>
          </a:p>
        </p:txBody>
      </p:sp>
      <p:sp>
        <p:nvSpPr>
          <p:cNvPr id="5" name="PlaceHolder 4"/>
          <p:cNvSpPr>
            <a:spLocks noGrp="1"/>
          </p:cNvSpPr>
          <p:nvPr>
            <p:ph type="sldNum" idx="393"/>
          </p:nvPr>
        </p:nvSpPr>
        <p:spPr/>
        <p:txBody>
          <a:bodyPr/>
          <a:p>
            <a:fld id="{BE6B2370-0F07-4E32-AB74-C43AED52A09E}" type="slidenum">
              <a:t>&lt;#&gt;</a:t>
            </a:fld>
          </a:p>
        </p:txBody>
      </p:sp>
      <p:sp>
        <p:nvSpPr>
          <p:cNvPr id="6" name="PlaceHolder 5"/>
          <p:cNvSpPr>
            <a:spLocks noGrp="1"/>
          </p:cNvSpPr>
          <p:nvPr>
            <p:ph type="dt" idx="394"/>
          </p:nvPr>
        </p:nvSpPr>
        <p:spPr/>
        <p:txBody>
          <a:bodyPr/>
          <a:p>
            <a:r>
              <a:rPr lang="zh-CN"/>
              <a:t/>
            </a: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42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3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95"/>
          </p:nvPr>
        </p:nvSpPr>
        <p:spPr/>
        <p:txBody>
          <a:bodyPr/>
          <a:p>
            <a:r>
              <a:t>Footer</a:t>
            </a:r>
          </a:p>
        </p:txBody>
      </p:sp>
      <p:sp>
        <p:nvSpPr>
          <p:cNvPr id="5" name="PlaceHolder 4"/>
          <p:cNvSpPr>
            <a:spLocks noGrp="1"/>
          </p:cNvSpPr>
          <p:nvPr>
            <p:ph type="sldNum" idx="396"/>
          </p:nvPr>
        </p:nvSpPr>
        <p:spPr/>
        <p:txBody>
          <a:bodyPr/>
          <a:p>
            <a:fld id="{4806D6D4-2E48-4BD2-AC13-95A3690749CC}" type="slidenum">
              <a:t>&lt;#&gt;</a:t>
            </a:fld>
          </a:p>
        </p:txBody>
      </p:sp>
      <p:sp>
        <p:nvSpPr>
          <p:cNvPr id="6" name="PlaceHolder 5"/>
          <p:cNvSpPr>
            <a:spLocks noGrp="1"/>
          </p:cNvSpPr>
          <p:nvPr>
            <p:ph type="dt" idx="397"/>
          </p:nvPr>
        </p:nvSpPr>
        <p:spPr/>
        <p:txBody>
          <a:bodyPr/>
          <a:p>
            <a:r>
              <a:rPr lang="zh-CN"/>
              <a:t/>
            </a:r>
          </a:p>
        </p:txBody>
      </p:sp>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44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4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98"/>
          </p:nvPr>
        </p:nvSpPr>
        <p:spPr/>
        <p:txBody>
          <a:bodyPr/>
          <a:p>
            <a:r>
              <a:t>Footer</a:t>
            </a:r>
          </a:p>
        </p:txBody>
      </p:sp>
      <p:sp>
        <p:nvSpPr>
          <p:cNvPr id="5" name="PlaceHolder 4"/>
          <p:cNvSpPr>
            <a:spLocks noGrp="1"/>
          </p:cNvSpPr>
          <p:nvPr>
            <p:ph type="sldNum" idx="399"/>
          </p:nvPr>
        </p:nvSpPr>
        <p:spPr/>
        <p:txBody>
          <a:bodyPr/>
          <a:p>
            <a:fld id="{BEED8135-6CDB-4AA5-B137-DEEB343B36BF}" type="slidenum">
              <a:t>&lt;#&gt;</a:t>
            </a:fld>
          </a:p>
        </p:txBody>
      </p:sp>
      <p:sp>
        <p:nvSpPr>
          <p:cNvPr id="6" name="PlaceHolder 5"/>
          <p:cNvSpPr>
            <a:spLocks noGrp="1"/>
          </p:cNvSpPr>
          <p:nvPr>
            <p:ph type="dt" idx="400"/>
          </p:nvPr>
        </p:nvSpPr>
        <p:spPr/>
        <p:txBody>
          <a:bodyPr/>
          <a:p>
            <a:r>
              <a:rPr lang="zh-CN"/>
              <a:t/>
            </a: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45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5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01"/>
          </p:nvPr>
        </p:nvSpPr>
        <p:spPr/>
        <p:txBody>
          <a:bodyPr/>
          <a:p>
            <a:r>
              <a:t>Footer</a:t>
            </a:r>
          </a:p>
        </p:txBody>
      </p:sp>
      <p:sp>
        <p:nvSpPr>
          <p:cNvPr id="5" name="PlaceHolder 4"/>
          <p:cNvSpPr>
            <a:spLocks noGrp="1"/>
          </p:cNvSpPr>
          <p:nvPr>
            <p:ph type="sldNum" idx="402"/>
          </p:nvPr>
        </p:nvSpPr>
        <p:spPr/>
        <p:txBody>
          <a:bodyPr/>
          <a:p>
            <a:fld id="{06ECEB33-2AAC-47BC-87CE-2072F210023E}" type="slidenum">
              <a:t>&lt;#&gt;</a:t>
            </a:fld>
          </a:p>
        </p:txBody>
      </p:sp>
      <p:sp>
        <p:nvSpPr>
          <p:cNvPr id="6" name="PlaceHolder 5"/>
          <p:cNvSpPr>
            <a:spLocks noGrp="1"/>
          </p:cNvSpPr>
          <p:nvPr>
            <p:ph type="dt" idx="403"/>
          </p:nvPr>
        </p:nvSpPr>
        <p:spPr/>
        <p:txBody>
          <a:bodyPr/>
          <a:p>
            <a:r>
              <a:rPr lang="zh-CN"/>
              <a:t/>
            </a: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46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6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04"/>
          </p:nvPr>
        </p:nvSpPr>
        <p:spPr/>
        <p:txBody>
          <a:bodyPr/>
          <a:p>
            <a:r>
              <a:t>Footer</a:t>
            </a:r>
          </a:p>
        </p:txBody>
      </p:sp>
      <p:sp>
        <p:nvSpPr>
          <p:cNvPr id="5" name="PlaceHolder 4"/>
          <p:cNvSpPr>
            <a:spLocks noGrp="1"/>
          </p:cNvSpPr>
          <p:nvPr>
            <p:ph type="sldNum" idx="405"/>
          </p:nvPr>
        </p:nvSpPr>
        <p:spPr/>
        <p:txBody>
          <a:bodyPr/>
          <a:p>
            <a:fld id="{DB4C6D09-4E1A-4E34-BDB1-3C9B60F915C6}" type="slidenum">
              <a:t>&lt;#&gt;</a:t>
            </a:fld>
          </a:p>
        </p:txBody>
      </p:sp>
      <p:sp>
        <p:nvSpPr>
          <p:cNvPr id="6" name="PlaceHolder 5"/>
          <p:cNvSpPr>
            <a:spLocks noGrp="1"/>
          </p:cNvSpPr>
          <p:nvPr>
            <p:ph type="dt" idx="406"/>
          </p:nvPr>
        </p:nvSpPr>
        <p:spPr/>
        <p:txBody>
          <a:bodyPr/>
          <a:p>
            <a:r>
              <a:rPr lang="zh-CN"/>
              <a:t/>
            </a: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47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7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07"/>
          </p:nvPr>
        </p:nvSpPr>
        <p:spPr/>
        <p:txBody>
          <a:bodyPr/>
          <a:p>
            <a:r>
              <a:t>Footer</a:t>
            </a:r>
          </a:p>
        </p:txBody>
      </p:sp>
      <p:sp>
        <p:nvSpPr>
          <p:cNvPr id="5" name="PlaceHolder 4"/>
          <p:cNvSpPr>
            <a:spLocks noGrp="1"/>
          </p:cNvSpPr>
          <p:nvPr>
            <p:ph type="sldNum" idx="408"/>
          </p:nvPr>
        </p:nvSpPr>
        <p:spPr/>
        <p:txBody>
          <a:bodyPr/>
          <a:p>
            <a:fld id="{F2C5B162-C81F-4BEC-86D0-0FD138CFD121}" type="slidenum">
              <a:t>&lt;#&gt;</a:t>
            </a:fld>
          </a:p>
        </p:txBody>
      </p:sp>
      <p:sp>
        <p:nvSpPr>
          <p:cNvPr id="6" name="PlaceHolder 5"/>
          <p:cNvSpPr>
            <a:spLocks noGrp="1"/>
          </p:cNvSpPr>
          <p:nvPr>
            <p:ph type="dt" idx="409"/>
          </p:nvPr>
        </p:nvSpPr>
        <p:spPr/>
        <p:txBody>
          <a:bodyPr/>
          <a:p>
            <a:r>
              <a:rPr lang="zh-CN"/>
              <a:t/>
            </a: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48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8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10"/>
          </p:nvPr>
        </p:nvSpPr>
        <p:spPr/>
        <p:txBody>
          <a:bodyPr/>
          <a:p>
            <a:r>
              <a:t>Footer</a:t>
            </a:r>
          </a:p>
        </p:txBody>
      </p:sp>
      <p:sp>
        <p:nvSpPr>
          <p:cNvPr id="5" name="PlaceHolder 4"/>
          <p:cNvSpPr>
            <a:spLocks noGrp="1"/>
          </p:cNvSpPr>
          <p:nvPr>
            <p:ph type="sldNum" idx="411"/>
          </p:nvPr>
        </p:nvSpPr>
        <p:spPr/>
        <p:txBody>
          <a:bodyPr/>
          <a:p>
            <a:fld id="{35A812F7-808E-40D6-B5C7-88A7747C7089}" type="slidenum">
              <a:t>&lt;#&gt;</a:t>
            </a:fld>
          </a:p>
        </p:txBody>
      </p:sp>
      <p:sp>
        <p:nvSpPr>
          <p:cNvPr id="6" name="PlaceHolder 5"/>
          <p:cNvSpPr>
            <a:spLocks noGrp="1"/>
          </p:cNvSpPr>
          <p:nvPr>
            <p:ph type="dt" idx="412"/>
          </p:nvPr>
        </p:nvSpPr>
        <p:spPr/>
        <p:txBody>
          <a:bodyPr/>
          <a:p>
            <a:r>
              <a:rPr lang="zh-CN"/>
              <a:t/>
            </a: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49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9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13"/>
          </p:nvPr>
        </p:nvSpPr>
        <p:spPr/>
        <p:txBody>
          <a:bodyPr/>
          <a:p>
            <a:r>
              <a:t>Footer</a:t>
            </a:r>
          </a:p>
        </p:txBody>
      </p:sp>
      <p:sp>
        <p:nvSpPr>
          <p:cNvPr id="5" name="PlaceHolder 4"/>
          <p:cNvSpPr>
            <a:spLocks noGrp="1"/>
          </p:cNvSpPr>
          <p:nvPr>
            <p:ph type="sldNum" idx="414"/>
          </p:nvPr>
        </p:nvSpPr>
        <p:spPr/>
        <p:txBody>
          <a:bodyPr/>
          <a:p>
            <a:fld id="{4F488F6B-D0E9-4003-BD20-E32D0965D02B}" type="slidenum">
              <a:t>&lt;#&gt;</a:t>
            </a:fld>
          </a:p>
        </p:txBody>
      </p:sp>
      <p:sp>
        <p:nvSpPr>
          <p:cNvPr id="6" name="PlaceHolder 5"/>
          <p:cNvSpPr>
            <a:spLocks noGrp="1"/>
          </p:cNvSpPr>
          <p:nvPr>
            <p:ph type="dt" idx="415"/>
          </p:nvPr>
        </p:nvSpPr>
        <p:spPr/>
        <p:txBody>
          <a:bodyPr/>
          <a:p>
            <a:r>
              <a:rPr lang="zh-C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
    <p:spTree>
      <p:nvGrpSpPr>
        <p:cNvPr id="1" name=""/>
        <p:cNvGrpSpPr/>
        <p:nvPr/>
      </p:nvGrpSpPr>
      <p:grpSpPr>
        <a:xfrm>
          <a:off x="0" y="0"/>
          <a:ext cx="0" cy="0"/>
          <a:chOff x="0" y="0"/>
          <a:chExt cx="0" cy="0"/>
        </a:xfrm>
      </p:grpSpPr>
      <p:sp>
        <p:nvSpPr>
          <p:cNvPr id="12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38"/>
          </p:nvPr>
        </p:nvSpPr>
        <p:spPr/>
        <p:txBody>
          <a:bodyPr/>
          <a:p>
            <a:r>
              <a:t>Footer</a:t>
            </a:r>
          </a:p>
        </p:txBody>
      </p:sp>
      <p:sp>
        <p:nvSpPr>
          <p:cNvPr id="5" name="PlaceHolder 4"/>
          <p:cNvSpPr>
            <a:spLocks noGrp="1"/>
          </p:cNvSpPr>
          <p:nvPr>
            <p:ph type="sldNum" idx="39"/>
          </p:nvPr>
        </p:nvSpPr>
        <p:spPr/>
        <p:txBody>
          <a:bodyPr/>
          <a:p>
            <a:fld id="{3F57A565-8E0A-4E7A-A486-B3F5E70CCA46}" type="slidenum">
              <a:t>&lt;#&gt;</a:t>
            </a:fld>
          </a:p>
        </p:txBody>
      </p:sp>
      <p:sp>
        <p:nvSpPr>
          <p:cNvPr id="6" name="PlaceHolder 5"/>
          <p:cNvSpPr>
            <a:spLocks noGrp="1"/>
          </p:cNvSpPr>
          <p:nvPr>
            <p:ph type="dt" idx="40"/>
          </p:nvPr>
        </p:nvSpPr>
        <p:spPr/>
        <p:txBody>
          <a:bodyPr/>
          <a:p>
            <a:r>
              <a:rPr lang="zh-CN"/>
              <a:t/>
            </a: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50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0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16"/>
          </p:nvPr>
        </p:nvSpPr>
        <p:spPr/>
        <p:txBody>
          <a:bodyPr/>
          <a:p>
            <a:r>
              <a:t>Footer</a:t>
            </a:r>
          </a:p>
        </p:txBody>
      </p:sp>
      <p:sp>
        <p:nvSpPr>
          <p:cNvPr id="5" name="PlaceHolder 4"/>
          <p:cNvSpPr>
            <a:spLocks noGrp="1"/>
          </p:cNvSpPr>
          <p:nvPr>
            <p:ph type="sldNum" idx="417"/>
          </p:nvPr>
        </p:nvSpPr>
        <p:spPr/>
        <p:txBody>
          <a:bodyPr/>
          <a:p>
            <a:fld id="{C1A50F93-4173-476F-B3FA-D4D52CC63A85}" type="slidenum">
              <a:t>&lt;#&gt;</a:t>
            </a:fld>
          </a:p>
        </p:txBody>
      </p:sp>
      <p:sp>
        <p:nvSpPr>
          <p:cNvPr id="6" name="PlaceHolder 5"/>
          <p:cNvSpPr>
            <a:spLocks noGrp="1"/>
          </p:cNvSpPr>
          <p:nvPr>
            <p:ph type="dt" idx="418"/>
          </p:nvPr>
        </p:nvSpPr>
        <p:spPr/>
        <p:txBody>
          <a:bodyPr/>
          <a:p>
            <a:r>
              <a:rPr lang="zh-CN"/>
              <a:t/>
            </a: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51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1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19"/>
          </p:nvPr>
        </p:nvSpPr>
        <p:spPr/>
        <p:txBody>
          <a:bodyPr/>
          <a:p>
            <a:r>
              <a:t>Footer</a:t>
            </a:r>
          </a:p>
        </p:txBody>
      </p:sp>
      <p:sp>
        <p:nvSpPr>
          <p:cNvPr id="5" name="PlaceHolder 4"/>
          <p:cNvSpPr>
            <a:spLocks noGrp="1"/>
          </p:cNvSpPr>
          <p:nvPr>
            <p:ph type="sldNum" idx="420"/>
          </p:nvPr>
        </p:nvSpPr>
        <p:spPr/>
        <p:txBody>
          <a:bodyPr/>
          <a:p>
            <a:fld id="{1612CC5F-E744-44DD-85FA-129C5EC388DA}" type="slidenum">
              <a:t>&lt;#&gt;</a:t>
            </a:fld>
          </a:p>
        </p:txBody>
      </p:sp>
      <p:sp>
        <p:nvSpPr>
          <p:cNvPr id="6" name="PlaceHolder 5"/>
          <p:cNvSpPr>
            <a:spLocks noGrp="1"/>
          </p:cNvSpPr>
          <p:nvPr>
            <p:ph type="dt" idx="421"/>
          </p:nvPr>
        </p:nvSpPr>
        <p:spPr/>
        <p:txBody>
          <a:bodyPr/>
          <a:p>
            <a:r>
              <a:rPr lang="zh-CN"/>
              <a:t/>
            </a: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52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2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22"/>
          </p:nvPr>
        </p:nvSpPr>
        <p:spPr/>
        <p:txBody>
          <a:bodyPr/>
          <a:p>
            <a:r>
              <a:t>Footer</a:t>
            </a:r>
          </a:p>
        </p:txBody>
      </p:sp>
      <p:sp>
        <p:nvSpPr>
          <p:cNvPr id="5" name="PlaceHolder 4"/>
          <p:cNvSpPr>
            <a:spLocks noGrp="1"/>
          </p:cNvSpPr>
          <p:nvPr>
            <p:ph type="sldNum" idx="423"/>
          </p:nvPr>
        </p:nvSpPr>
        <p:spPr/>
        <p:txBody>
          <a:bodyPr/>
          <a:p>
            <a:fld id="{3733F117-E01D-4AF7-A247-8902622B6E22}" type="slidenum">
              <a:t>&lt;#&gt;</a:t>
            </a:fld>
          </a:p>
        </p:txBody>
      </p:sp>
      <p:sp>
        <p:nvSpPr>
          <p:cNvPr id="6" name="PlaceHolder 5"/>
          <p:cNvSpPr>
            <a:spLocks noGrp="1"/>
          </p:cNvSpPr>
          <p:nvPr>
            <p:ph type="dt" idx="424"/>
          </p:nvPr>
        </p:nvSpPr>
        <p:spPr/>
        <p:txBody>
          <a:bodyPr/>
          <a:p>
            <a:r>
              <a:rPr lang="zh-CN"/>
              <a:t/>
            </a: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____________________________________________">
    <p:spTree>
      <p:nvGrpSpPr>
        <p:cNvPr id="1" name=""/>
        <p:cNvGrpSpPr/>
        <p:nvPr/>
      </p:nvGrpSpPr>
      <p:grpSpPr>
        <a:xfrm>
          <a:off x="0" y="0"/>
          <a:ext cx="0" cy="0"/>
          <a:chOff x="0" y="0"/>
          <a:chExt cx="0" cy="0"/>
        </a:xfrm>
      </p:grpSpPr>
      <p:sp>
        <p:nvSpPr>
          <p:cNvPr id="153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4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25"/>
          </p:nvPr>
        </p:nvSpPr>
        <p:spPr/>
        <p:txBody>
          <a:bodyPr/>
          <a:p>
            <a:r>
              <a:t>Footer</a:t>
            </a:r>
          </a:p>
        </p:txBody>
      </p:sp>
      <p:sp>
        <p:nvSpPr>
          <p:cNvPr id="5" name="PlaceHolder 4"/>
          <p:cNvSpPr>
            <a:spLocks noGrp="1"/>
          </p:cNvSpPr>
          <p:nvPr>
            <p:ph type="sldNum" idx="426"/>
          </p:nvPr>
        </p:nvSpPr>
        <p:spPr/>
        <p:txBody>
          <a:bodyPr/>
          <a:p>
            <a:fld id="{7B110FD6-E82D-45B1-BDF9-9DFF6009D9A0}" type="slidenum">
              <a:t>&lt;#&gt;</a:t>
            </a:fld>
          </a:p>
        </p:txBody>
      </p:sp>
      <p:sp>
        <p:nvSpPr>
          <p:cNvPr id="6" name="PlaceHolder 5"/>
          <p:cNvSpPr>
            <a:spLocks noGrp="1"/>
          </p:cNvSpPr>
          <p:nvPr>
            <p:ph type="dt" idx="427"/>
          </p:nvPr>
        </p:nvSpPr>
        <p:spPr/>
        <p:txBody>
          <a:bodyPr/>
          <a:p>
            <a:r>
              <a:rPr lang="zh-C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
    <p:spTree>
      <p:nvGrpSpPr>
        <p:cNvPr id="1" name=""/>
        <p:cNvGrpSpPr/>
        <p:nvPr/>
      </p:nvGrpSpPr>
      <p:grpSpPr>
        <a:xfrm>
          <a:off x="0" y="0"/>
          <a:ext cx="0" cy="0"/>
          <a:chOff x="0" y="0"/>
          <a:chExt cx="0" cy="0"/>
        </a:xfrm>
      </p:grpSpPr>
      <p:sp>
        <p:nvSpPr>
          <p:cNvPr id="13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1"/>
          </p:nvPr>
        </p:nvSpPr>
        <p:spPr/>
        <p:txBody>
          <a:bodyPr/>
          <a:p>
            <a:r>
              <a:t>Footer</a:t>
            </a:r>
          </a:p>
        </p:txBody>
      </p:sp>
      <p:sp>
        <p:nvSpPr>
          <p:cNvPr id="5" name="PlaceHolder 4"/>
          <p:cNvSpPr>
            <a:spLocks noGrp="1"/>
          </p:cNvSpPr>
          <p:nvPr>
            <p:ph type="sldNum" idx="42"/>
          </p:nvPr>
        </p:nvSpPr>
        <p:spPr/>
        <p:txBody>
          <a:bodyPr/>
          <a:p>
            <a:fld id="{02535FE9-1A68-4C09-812D-C8DF25BF3A56}" type="slidenum">
              <a:t>&lt;#&gt;</a:t>
            </a:fld>
          </a:p>
        </p:txBody>
      </p:sp>
      <p:sp>
        <p:nvSpPr>
          <p:cNvPr id="6" name="PlaceHolder 5"/>
          <p:cNvSpPr>
            <a:spLocks noGrp="1"/>
          </p:cNvSpPr>
          <p:nvPr>
            <p:ph type="dt" idx="43"/>
          </p:nvPr>
        </p:nvSpPr>
        <p:spPr/>
        <p:txBody>
          <a:bodyPr/>
          <a:p>
            <a:r>
              <a:rPr lang="zh-C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
    <p:spTree>
      <p:nvGrpSpPr>
        <p:cNvPr id="1" name=""/>
        <p:cNvGrpSpPr/>
        <p:nvPr/>
      </p:nvGrpSpPr>
      <p:grpSpPr>
        <a:xfrm>
          <a:off x="0" y="0"/>
          <a:ext cx="0" cy="0"/>
          <a:chOff x="0" y="0"/>
          <a:chExt cx="0" cy="0"/>
        </a:xfrm>
      </p:grpSpPr>
      <p:sp>
        <p:nvSpPr>
          <p:cNvPr id="14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4"/>
          </p:nvPr>
        </p:nvSpPr>
        <p:spPr/>
        <p:txBody>
          <a:bodyPr/>
          <a:p>
            <a:r>
              <a:t>Footer</a:t>
            </a:r>
          </a:p>
        </p:txBody>
      </p:sp>
      <p:sp>
        <p:nvSpPr>
          <p:cNvPr id="5" name="PlaceHolder 4"/>
          <p:cNvSpPr>
            <a:spLocks noGrp="1"/>
          </p:cNvSpPr>
          <p:nvPr>
            <p:ph type="sldNum" idx="45"/>
          </p:nvPr>
        </p:nvSpPr>
        <p:spPr/>
        <p:txBody>
          <a:bodyPr/>
          <a:p>
            <a:fld id="{D61B4A8C-1C53-40A1-B55F-30402DFFB0D3}" type="slidenum">
              <a:t>&lt;#&gt;</a:t>
            </a:fld>
          </a:p>
        </p:txBody>
      </p:sp>
      <p:sp>
        <p:nvSpPr>
          <p:cNvPr id="6" name="PlaceHolder 5"/>
          <p:cNvSpPr>
            <a:spLocks noGrp="1"/>
          </p:cNvSpPr>
          <p:nvPr>
            <p:ph type="dt" idx="46"/>
          </p:nvPr>
        </p:nvSpPr>
        <p:spPr/>
        <p:txBody>
          <a:bodyPr/>
          <a:p>
            <a:r>
              <a:rPr lang="zh-C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
    <p:spTree>
      <p:nvGrpSpPr>
        <p:cNvPr id="1" name=""/>
        <p:cNvGrpSpPr/>
        <p:nvPr/>
      </p:nvGrpSpPr>
      <p:grpSpPr>
        <a:xfrm>
          <a:off x="0" y="0"/>
          <a:ext cx="0" cy="0"/>
          <a:chOff x="0" y="0"/>
          <a:chExt cx="0" cy="0"/>
        </a:xfrm>
      </p:grpSpPr>
      <p:sp>
        <p:nvSpPr>
          <p:cNvPr id="15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47"/>
          </p:nvPr>
        </p:nvSpPr>
        <p:spPr/>
        <p:txBody>
          <a:bodyPr/>
          <a:p>
            <a:r>
              <a:t>Footer</a:t>
            </a:r>
          </a:p>
        </p:txBody>
      </p:sp>
      <p:sp>
        <p:nvSpPr>
          <p:cNvPr id="5" name="PlaceHolder 4"/>
          <p:cNvSpPr>
            <a:spLocks noGrp="1"/>
          </p:cNvSpPr>
          <p:nvPr>
            <p:ph type="sldNum" idx="48"/>
          </p:nvPr>
        </p:nvSpPr>
        <p:spPr/>
        <p:txBody>
          <a:bodyPr/>
          <a:p>
            <a:fld id="{2D964DC9-387C-4DAE-8D4F-9AA825FFA086}" type="slidenum">
              <a:t>&lt;#&gt;</a:t>
            </a:fld>
          </a:p>
        </p:txBody>
      </p:sp>
      <p:sp>
        <p:nvSpPr>
          <p:cNvPr id="6" name="PlaceHolder 5"/>
          <p:cNvSpPr>
            <a:spLocks noGrp="1"/>
          </p:cNvSpPr>
          <p:nvPr>
            <p:ph type="dt" idx="49"/>
          </p:nvPr>
        </p:nvSpPr>
        <p:spPr/>
        <p:txBody>
          <a:bodyPr/>
          <a:p>
            <a:r>
              <a:rPr lang="zh-C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
    <p:spTree>
      <p:nvGrpSpPr>
        <p:cNvPr id="1" name=""/>
        <p:cNvGrpSpPr/>
        <p:nvPr/>
      </p:nvGrpSpPr>
      <p:grpSpPr>
        <a:xfrm>
          <a:off x="0" y="0"/>
          <a:ext cx="0" cy="0"/>
          <a:chOff x="0" y="0"/>
          <a:chExt cx="0" cy="0"/>
        </a:xfrm>
      </p:grpSpPr>
      <p:sp>
        <p:nvSpPr>
          <p:cNvPr id="16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50"/>
          </p:nvPr>
        </p:nvSpPr>
        <p:spPr/>
        <p:txBody>
          <a:bodyPr/>
          <a:p>
            <a:r>
              <a:t>Footer</a:t>
            </a:r>
          </a:p>
        </p:txBody>
      </p:sp>
      <p:sp>
        <p:nvSpPr>
          <p:cNvPr id="5" name="PlaceHolder 4"/>
          <p:cNvSpPr>
            <a:spLocks noGrp="1"/>
          </p:cNvSpPr>
          <p:nvPr>
            <p:ph type="sldNum" idx="51"/>
          </p:nvPr>
        </p:nvSpPr>
        <p:spPr/>
        <p:txBody>
          <a:bodyPr/>
          <a:p>
            <a:fld id="{63DA6962-B760-4598-97B9-6488BE3A9251}" type="slidenum">
              <a:t>&lt;#&gt;</a:t>
            </a:fld>
          </a:p>
        </p:txBody>
      </p:sp>
      <p:sp>
        <p:nvSpPr>
          <p:cNvPr id="6" name="PlaceHolder 5"/>
          <p:cNvSpPr>
            <a:spLocks noGrp="1"/>
          </p:cNvSpPr>
          <p:nvPr>
            <p:ph type="dt" idx="52"/>
          </p:nvPr>
        </p:nvSpPr>
        <p:spPr/>
        <p:txBody>
          <a:bodyPr/>
          <a:p>
            <a:r>
              <a:rPr lang="zh-C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
    <p:spTree>
      <p:nvGrpSpPr>
        <p:cNvPr id="1" name=""/>
        <p:cNvGrpSpPr/>
        <p:nvPr/>
      </p:nvGrpSpPr>
      <p:grpSpPr>
        <a:xfrm>
          <a:off x="0" y="0"/>
          <a:ext cx="0" cy="0"/>
          <a:chOff x="0" y="0"/>
          <a:chExt cx="0" cy="0"/>
        </a:xfrm>
      </p:grpSpPr>
      <p:sp>
        <p:nvSpPr>
          <p:cNvPr id="17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53"/>
          </p:nvPr>
        </p:nvSpPr>
        <p:spPr/>
        <p:txBody>
          <a:bodyPr/>
          <a:p>
            <a:r>
              <a:t>Footer</a:t>
            </a:r>
          </a:p>
        </p:txBody>
      </p:sp>
      <p:sp>
        <p:nvSpPr>
          <p:cNvPr id="5" name="PlaceHolder 4"/>
          <p:cNvSpPr>
            <a:spLocks noGrp="1"/>
          </p:cNvSpPr>
          <p:nvPr>
            <p:ph type="sldNum" idx="54"/>
          </p:nvPr>
        </p:nvSpPr>
        <p:spPr/>
        <p:txBody>
          <a:bodyPr/>
          <a:p>
            <a:fld id="{CDE87980-9B84-43BA-BBBD-B7C85D84344E}" type="slidenum">
              <a:t>&lt;#&gt;</a:t>
            </a:fld>
          </a:p>
        </p:txBody>
      </p:sp>
      <p:sp>
        <p:nvSpPr>
          <p:cNvPr id="6" name="PlaceHolder 5"/>
          <p:cNvSpPr>
            <a:spLocks noGrp="1"/>
          </p:cNvSpPr>
          <p:nvPr>
            <p:ph type="dt" idx="55"/>
          </p:nvPr>
        </p:nvSpPr>
        <p:spPr/>
        <p:txBody>
          <a:bodyPr/>
          <a:p>
            <a:r>
              <a:rPr lang="zh-C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标题和竖排文字">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094EE073-C25E-4617-B091-3C0F9134B7B1}" type="slidenum">
              <a:t>&lt;#&gt;</a:t>
            </a:fld>
          </a:p>
        </p:txBody>
      </p:sp>
      <p:sp>
        <p:nvSpPr>
          <p:cNvPr id="4" name="PlaceHolder 3"/>
          <p:cNvSpPr>
            <a:spLocks noGrp="1"/>
          </p:cNvSpPr>
          <p:nvPr>
            <p:ph type="dt" idx="4"/>
          </p:nvPr>
        </p:nvSpPr>
        <p:spPr/>
        <p:txBody>
          <a:bodyPr/>
          <a:p>
            <a:r>
              <a:rPr lang="zh-C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
    <p:spTree>
      <p:nvGrpSpPr>
        <p:cNvPr id="1" name=""/>
        <p:cNvGrpSpPr/>
        <p:nvPr/>
      </p:nvGrpSpPr>
      <p:grpSpPr>
        <a:xfrm>
          <a:off x="0" y="0"/>
          <a:ext cx="0" cy="0"/>
          <a:chOff x="0" y="0"/>
          <a:chExt cx="0" cy="0"/>
        </a:xfrm>
      </p:grpSpPr>
      <p:sp>
        <p:nvSpPr>
          <p:cNvPr id="18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56"/>
          </p:nvPr>
        </p:nvSpPr>
        <p:spPr/>
        <p:txBody>
          <a:bodyPr/>
          <a:p>
            <a:r>
              <a:t>Footer</a:t>
            </a:r>
          </a:p>
        </p:txBody>
      </p:sp>
      <p:sp>
        <p:nvSpPr>
          <p:cNvPr id="5" name="PlaceHolder 4"/>
          <p:cNvSpPr>
            <a:spLocks noGrp="1"/>
          </p:cNvSpPr>
          <p:nvPr>
            <p:ph type="sldNum" idx="57"/>
          </p:nvPr>
        </p:nvSpPr>
        <p:spPr/>
        <p:txBody>
          <a:bodyPr/>
          <a:p>
            <a:fld id="{0BBC9C89-B929-4BAF-B775-853958ABAB93}" type="slidenum">
              <a:t>&lt;#&gt;</a:t>
            </a:fld>
          </a:p>
        </p:txBody>
      </p:sp>
      <p:sp>
        <p:nvSpPr>
          <p:cNvPr id="6" name="PlaceHolder 5"/>
          <p:cNvSpPr>
            <a:spLocks noGrp="1"/>
          </p:cNvSpPr>
          <p:nvPr>
            <p:ph type="dt" idx="58"/>
          </p:nvPr>
        </p:nvSpPr>
        <p:spPr/>
        <p:txBody>
          <a:bodyPr/>
          <a:p>
            <a:r>
              <a:rPr lang="zh-C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
    <p:spTree>
      <p:nvGrpSpPr>
        <p:cNvPr id="1" name=""/>
        <p:cNvGrpSpPr/>
        <p:nvPr/>
      </p:nvGrpSpPr>
      <p:grpSpPr>
        <a:xfrm>
          <a:off x="0" y="0"/>
          <a:ext cx="0" cy="0"/>
          <a:chOff x="0" y="0"/>
          <a:chExt cx="0" cy="0"/>
        </a:xfrm>
      </p:grpSpPr>
      <p:sp>
        <p:nvSpPr>
          <p:cNvPr id="19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59"/>
          </p:nvPr>
        </p:nvSpPr>
        <p:spPr/>
        <p:txBody>
          <a:bodyPr/>
          <a:p>
            <a:r>
              <a:t>Footer</a:t>
            </a:r>
          </a:p>
        </p:txBody>
      </p:sp>
      <p:sp>
        <p:nvSpPr>
          <p:cNvPr id="5" name="PlaceHolder 4"/>
          <p:cNvSpPr>
            <a:spLocks noGrp="1"/>
          </p:cNvSpPr>
          <p:nvPr>
            <p:ph type="sldNum" idx="60"/>
          </p:nvPr>
        </p:nvSpPr>
        <p:spPr/>
        <p:txBody>
          <a:bodyPr/>
          <a:p>
            <a:fld id="{605CAD4C-7819-4B34-AC57-1684B5035582}" type="slidenum">
              <a:t>&lt;#&gt;</a:t>
            </a:fld>
          </a:p>
        </p:txBody>
      </p:sp>
      <p:sp>
        <p:nvSpPr>
          <p:cNvPr id="6" name="PlaceHolder 5"/>
          <p:cNvSpPr>
            <a:spLocks noGrp="1"/>
          </p:cNvSpPr>
          <p:nvPr>
            <p:ph type="dt" idx="61"/>
          </p:nvPr>
        </p:nvSpPr>
        <p:spPr/>
        <p:txBody>
          <a:bodyPr/>
          <a:p>
            <a:r>
              <a:rPr lang="zh-C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
    <p:spTree>
      <p:nvGrpSpPr>
        <p:cNvPr id="1" name=""/>
        <p:cNvGrpSpPr/>
        <p:nvPr/>
      </p:nvGrpSpPr>
      <p:grpSpPr>
        <a:xfrm>
          <a:off x="0" y="0"/>
          <a:ext cx="0" cy="0"/>
          <a:chOff x="0" y="0"/>
          <a:chExt cx="0" cy="0"/>
        </a:xfrm>
      </p:grpSpPr>
      <p:sp>
        <p:nvSpPr>
          <p:cNvPr id="20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62"/>
          </p:nvPr>
        </p:nvSpPr>
        <p:spPr/>
        <p:txBody>
          <a:bodyPr/>
          <a:p>
            <a:r>
              <a:t>Footer</a:t>
            </a:r>
          </a:p>
        </p:txBody>
      </p:sp>
      <p:sp>
        <p:nvSpPr>
          <p:cNvPr id="5" name="PlaceHolder 4"/>
          <p:cNvSpPr>
            <a:spLocks noGrp="1"/>
          </p:cNvSpPr>
          <p:nvPr>
            <p:ph type="sldNum" idx="63"/>
          </p:nvPr>
        </p:nvSpPr>
        <p:spPr/>
        <p:txBody>
          <a:bodyPr/>
          <a:p>
            <a:fld id="{FAF7AE77-D03D-408F-B1D1-089C9600EBDC}" type="slidenum">
              <a:t>&lt;#&gt;</a:t>
            </a:fld>
          </a:p>
        </p:txBody>
      </p:sp>
      <p:sp>
        <p:nvSpPr>
          <p:cNvPr id="6" name="PlaceHolder 5"/>
          <p:cNvSpPr>
            <a:spLocks noGrp="1"/>
          </p:cNvSpPr>
          <p:nvPr>
            <p:ph type="dt" idx="64"/>
          </p:nvPr>
        </p:nvSpPr>
        <p:spPr/>
        <p:txBody>
          <a:bodyPr/>
          <a:p>
            <a:r>
              <a:rPr lang="zh-C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
    <p:spTree>
      <p:nvGrpSpPr>
        <p:cNvPr id="1" name=""/>
        <p:cNvGrpSpPr/>
        <p:nvPr/>
      </p:nvGrpSpPr>
      <p:grpSpPr>
        <a:xfrm>
          <a:off x="0" y="0"/>
          <a:ext cx="0" cy="0"/>
          <a:chOff x="0" y="0"/>
          <a:chExt cx="0" cy="0"/>
        </a:xfrm>
      </p:grpSpPr>
      <p:sp>
        <p:nvSpPr>
          <p:cNvPr id="21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2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65"/>
          </p:nvPr>
        </p:nvSpPr>
        <p:spPr/>
        <p:txBody>
          <a:bodyPr/>
          <a:p>
            <a:r>
              <a:t>Footer</a:t>
            </a:r>
          </a:p>
        </p:txBody>
      </p:sp>
      <p:sp>
        <p:nvSpPr>
          <p:cNvPr id="5" name="PlaceHolder 4"/>
          <p:cNvSpPr>
            <a:spLocks noGrp="1"/>
          </p:cNvSpPr>
          <p:nvPr>
            <p:ph type="sldNum" idx="66"/>
          </p:nvPr>
        </p:nvSpPr>
        <p:spPr/>
        <p:txBody>
          <a:bodyPr/>
          <a:p>
            <a:fld id="{9A0355AA-B582-4EE5-8D36-020A264DF484}" type="slidenum">
              <a:t>&lt;#&gt;</a:t>
            </a:fld>
          </a:p>
        </p:txBody>
      </p:sp>
      <p:sp>
        <p:nvSpPr>
          <p:cNvPr id="6" name="PlaceHolder 5"/>
          <p:cNvSpPr>
            <a:spLocks noGrp="1"/>
          </p:cNvSpPr>
          <p:nvPr>
            <p:ph type="dt" idx="67"/>
          </p:nvPr>
        </p:nvSpPr>
        <p:spPr/>
        <p:txBody>
          <a:bodyPr/>
          <a:p>
            <a:r>
              <a:rPr lang="zh-C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
    <p:spTree>
      <p:nvGrpSpPr>
        <p:cNvPr id="1" name=""/>
        <p:cNvGrpSpPr/>
        <p:nvPr/>
      </p:nvGrpSpPr>
      <p:grpSpPr>
        <a:xfrm>
          <a:off x="0" y="0"/>
          <a:ext cx="0" cy="0"/>
          <a:chOff x="0" y="0"/>
          <a:chExt cx="0" cy="0"/>
        </a:xfrm>
      </p:grpSpPr>
      <p:sp>
        <p:nvSpPr>
          <p:cNvPr id="23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68"/>
          </p:nvPr>
        </p:nvSpPr>
        <p:spPr/>
        <p:txBody>
          <a:bodyPr/>
          <a:p>
            <a:r>
              <a:t>Footer</a:t>
            </a:r>
          </a:p>
        </p:txBody>
      </p:sp>
      <p:sp>
        <p:nvSpPr>
          <p:cNvPr id="5" name="PlaceHolder 4"/>
          <p:cNvSpPr>
            <a:spLocks noGrp="1"/>
          </p:cNvSpPr>
          <p:nvPr>
            <p:ph type="sldNum" idx="69"/>
          </p:nvPr>
        </p:nvSpPr>
        <p:spPr/>
        <p:txBody>
          <a:bodyPr/>
          <a:p>
            <a:fld id="{6E3462BE-62C6-45AC-B111-355FDC5737BB}" type="slidenum">
              <a:t>&lt;#&gt;</a:t>
            </a:fld>
          </a:p>
        </p:txBody>
      </p:sp>
      <p:sp>
        <p:nvSpPr>
          <p:cNvPr id="6" name="PlaceHolder 5"/>
          <p:cNvSpPr>
            <a:spLocks noGrp="1"/>
          </p:cNvSpPr>
          <p:nvPr>
            <p:ph type="dt" idx="70"/>
          </p:nvPr>
        </p:nvSpPr>
        <p:spPr/>
        <p:txBody>
          <a:bodyPr/>
          <a:p>
            <a:r>
              <a:rPr lang="zh-CN"/>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
    <p:spTree>
      <p:nvGrpSpPr>
        <p:cNvPr id="1" name=""/>
        <p:cNvGrpSpPr/>
        <p:nvPr/>
      </p:nvGrpSpPr>
      <p:grpSpPr>
        <a:xfrm>
          <a:off x="0" y="0"/>
          <a:ext cx="0" cy="0"/>
          <a:chOff x="0" y="0"/>
          <a:chExt cx="0" cy="0"/>
        </a:xfrm>
      </p:grpSpPr>
      <p:sp>
        <p:nvSpPr>
          <p:cNvPr id="24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71"/>
          </p:nvPr>
        </p:nvSpPr>
        <p:spPr/>
        <p:txBody>
          <a:bodyPr/>
          <a:p>
            <a:r>
              <a:t>Footer</a:t>
            </a:r>
          </a:p>
        </p:txBody>
      </p:sp>
      <p:sp>
        <p:nvSpPr>
          <p:cNvPr id="5" name="PlaceHolder 4"/>
          <p:cNvSpPr>
            <a:spLocks noGrp="1"/>
          </p:cNvSpPr>
          <p:nvPr>
            <p:ph type="sldNum" idx="72"/>
          </p:nvPr>
        </p:nvSpPr>
        <p:spPr/>
        <p:txBody>
          <a:bodyPr/>
          <a:p>
            <a:fld id="{8588E4A2-8E2B-481C-BD13-93737573567F}" type="slidenum">
              <a:t>&lt;#&gt;</a:t>
            </a:fld>
          </a:p>
        </p:txBody>
      </p:sp>
      <p:sp>
        <p:nvSpPr>
          <p:cNvPr id="6" name="PlaceHolder 5"/>
          <p:cNvSpPr>
            <a:spLocks noGrp="1"/>
          </p:cNvSpPr>
          <p:nvPr>
            <p:ph type="dt" idx="73"/>
          </p:nvPr>
        </p:nvSpPr>
        <p:spPr/>
        <p:txBody>
          <a:bodyPr/>
          <a:p>
            <a:r>
              <a:rPr lang="zh-CN"/>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
    <p:spTree>
      <p:nvGrpSpPr>
        <p:cNvPr id="1" name=""/>
        <p:cNvGrpSpPr/>
        <p:nvPr/>
      </p:nvGrpSpPr>
      <p:grpSpPr>
        <a:xfrm>
          <a:off x="0" y="0"/>
          <a:ext cx="0" cy="0"/>
          <a:chOff x="0" y="0"/>
          <a:chExt cx="0" cy="0"/>
        </a:xfrm>
      </p:grpSpPr>
      <p:sp>
        <p:nvSpPr>
          <p:cNvPr id="25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74"/>
          </p:nvPr>
        </p:nvSpPr>
        <p:spPr/>
        <p:txBody>
          <a:bodyPr/>
          <a:p>
            <a:r>
              <a:t>Footer</a:t>
            </a:r>
          </a:p>
        </p:txBody>
      </p:sp>
      <p:sp>
        <p:nvSpPr>
          <p:cNvPr id="5" name="PlaceHolder 4"/>
          <p:cNvSpPr>
            <a:spLocks noGrp="1"/>
          </p:cNvSpPr>
          <p:nvPr>
            <p:ph type="sldNum" idx="75"/>
          </p:nvPr>
        </p:nvSpPr>
        <p:spPr/>
        <p:txBody>
          <a:bodyPr/>
          <a:p>
            <a:fld id="{68018D79-3656-4065-8D15-6147C7B28CEC}" type="slidenum">
              <a:t>&lt;#&gt;</a:t>
            </a:fld>
          </a:p>
        </p:txBody>
      </p:sp>
      <p:sp>
        <p:nvSpPr>
          <p:cNvPr id="6" name="PlaceHolder 5"/>
          <p:cNvSpPr>
            <a:spLocks noGrp="1"/>
          </p:cNvSpPr>
          <p:nvPr>
            <p:ph type="dt" idx="76"/>
          </p:nvPr>
        </p:nvSpPr>
        <p:spPr/>
        <p:txBody>
          <a:bodyPr/>
          <a:p>
            <a:r>
              <a:rPr lang="zh-CN"/>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
    <p:spTree>
      <p:nvGrpSpPr>
        <p:cNvPr id="1" name=""/>
        <p:cNvGrpSpPr/>
        <p:nvPr/>
      </p:nvGrpSpPr>
      <p:grpSpPr>
        <a:xfrm>
          <a:off x="0" y="0"/>
          <a:ext cx="0" cy="0"/>
          <a:chOff x="0" y="0"/>
          <a:chExt cx="0" cy="0"/>
        </a:xfrm>
      </p:grpSpPr>
      <p:sp>
        <p:nvSpPr>
          <p:cNvPr id="26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6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77"/>
          </p:nvPr>
        </p:nvSpPr>
        <p:spPr/>
        <p:txBody>
          <a:bodyPr/>
          <a:p>
            <a:r>
              <a:t>Footer</a:t>
            </a:r>
          </a:p>
        </p:txBody>
      </p:sp>
      <p:sp>
        <p:nvSpPr>
          <p:cNvPr id="5" name="PlaceHolder 4"/>
          <p:cNvSpPr>
            <a:spLocks noGrp="1"/>
          </p:cNvSpPr>
          <p:nvPr>
            <p:ph type="sldNum" idx="78"/>
          </p:nvPr>
        </p:nvSpPr>
        <p:spPr/>
        <p:txBody>
          <a:bodyPr/>
          <a:p>
            <a:fld id="{8A1A8BC2-FF7F-447D-8542-1DA970A85C23}" type="slidenum">
              <a:t>&lt;#&gt;</a:t>
            </a:fld>
          </a:p>
        </p:txBody>
      </p:sp>
      <p:sp>
        <p:nvSpPr>
          <p:cNvPr id="6" name="PlaceHolder 5"/>
          <p:cNvSpPr>
            <a:spLocks noGrp="1"/>
          </p:cNvSpPr>
          <p:nvPr>
            <p:ph type="dt" idx="79"/>
          </p:nvPr>
        </p:nvSpPr>
        <p:spPr/>
        <p:txBody>
          <a:bodyPr/>
          <a:p>
            <a:r>
              <a:rPr lang="zh-CN"/>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
    <p:spTree>
      <p:nvGrpSpPr>
        <p:cNvPr id="1" name=""/>
        <p:cNvGrpSpPr/>
        <p:nvPr/>
      </p:nvGrpSpPr>
      <p:grpSpPr>
        <a:xfrm>
          <a:off x="0" y="0"/>
          <a:ext cx="0" cy="0"/>
          <a:chOff x="0" y="0"/>
          <a:chExt cx="0" cy="0"/>
        </a:xfrm>
      </p:grpSpPr>
      <p:sp>
        <p:nvSpPr>
          <p:cNvPr id="27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80"/>
          </p:nvPr>
        </p:nvSpPr>
        <p:spPr/>
        <p:txBody>
          <a:bodyPr/>
          <a:p>
            <a:r>
              <a:t>Footer</a:t>
            </a:r>
          </a:p>
        </p:txBody>
      </p:sp>
      <p:sp>
        <p:nvSpPr>
          <p:cNvPr id="5" name="PlaceHolder 4"/>
          <p:cNvSpPr>
            <a:spLocks noGrp="1"/>
          </p:cNvSpPr>
          <p:nvPr>
            <p:ph type="sldNum" idx="81"/>
          </p:nvPr>
        </p:nvSpPr>
        <p:spPr/>
        <p:txBody>
          <a:bodyPr/>
          <a:p>
            <a:fld id="{26846BAE-9380-489C-9BDF-C75A3E0BA426}" type="slidenum">
              <a:t>&lt;#&gt;</a:t>
            </a:fld>
          </a:p>
        </p:txBody>
      </p:sp>
      <p:sp>
        <p:nvSpPr>
          <p:cNvPr id="6" name="PlaceHolder 5"/>
          <p:cNvSpPr>
            <a:spLocks noGrp="1"/>
          </p:cNvSpPr>
          <p:nvPr>
            <p:ph type="dt" idx="82"/>
          </p:nvPr>
        </p:nvSpPr>
        <p:spPr/>
        <p:txBody>
          <a:bodyPr/>
          <a:p>
            <a:r>
              <a:rPr lang="zh-CN"/>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
    <p:spTree>
      <p:nvGrpSpPr>
        <p:cNvPr id="1" name=""/>
        <p:cNvGrpSpPr/>
        <p:nvPr/>
      </p:nvGrpSpPr>
      <p:grpSpPr>
        <a:xfrm>
          <a:off x="0" y="0"/>
          <a:ext cx="0" cy="0"/>
          <a:chOff x="0" y="0"/>
          <a:chExt cx="0" cy="0"/>
        </a:xfrm>
      </p:grpSpPr>
      <p:sp>
        <p:nvSpPr>
          <p:cNvPr id="28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83"/>
          </p:nvPr>
        </p:nvSpPr>
        <p:spPr/>
        <p:txBody>
          <a:bodyPr/>
          <a:p>
            <a:r>
              <a:t>Footer</a:t>
            </a:r>
          </a:p>
        </p:txBody>
      </p:sp>
      <p:sp>
        <p:nvSpPr>
          <p:cNvPr id="5" name="PlaceHolder 4"/>
          <p:cNvSpPr>
            <a:spLocks noGrp="1"/>
          </p:cNvSpPr>
          <p:nvPr>
            <p:ph type="sldNum" idx="84"/>
          </p:nvPr>
        </p:nvSpPr>
        <p:spPr/>
        <p:txBody>
          <a:bodyPr/>
          <a:p>
            <a:fld id="{77171C51-DA12-4086-8A5D-DA82CF0182D3}" type="slidenum">
              <a:t>&lt;#&gt;</a:t>
            </a:fld>
          </a:p>
        </p:txBody>
      </p:sp>
      <p:sp>
        <p:nvSpPr>
          <p:cNvPr id="6" name="PlaceHolder 5"/>
          <p:cNvSpPr>
            <a:spLocks noGrp="1"/>
          </p:cNvSpPr>
          <p:nvPr>
            <p:ph type="dt" idx="85"/>
          </p:nvPr>
        </p:nvSpPr>
        <p:spPr/>
        <p:txBody>
          <a:bodyPr/>
          <a:p>
            <a:r>
              <a:rPr lang="zh-C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竖排标题与文本">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632CA960-EBCB-475E-9C79-B92683CDD539}" type="slidenum">
              <a:t>&lt;#&gt;</a:t>
            </a:fld>
          </a:p>
        </p:txBody>
      </p:sp>
      <p:sp>
        <p:nvSpPr>
          <p:cNvPr id="4" name="PlaceHolder 3"/>
          <p:cNvSpPr>
            <a:spLocks noGrp="1"/>
          </p:cNvSpPr>
          <p:nvPr>
            <p:ph type="dt" idx="7"/>
          </p:nvPr>
        </p:nvSpPr>
        <p:spPr/>
        <p:txBody>
          <a:bodyPr/>
          <a:p>
            <a:r>
              <a:rPr lang="zh-CN"/>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
    <p:spTree>
      <p:nvGrpSpPr>
        <p:cNvPr id="1" name=""/>
        <p:cNvGrpSpPr/>
        <p:nvPr/>
      </p:nvGrpSpPr>
      <p:grpSpPr>
        <a:xfrm>
          <a:off x="0" y="0"/>
          <a:ext cx="0" cy="0"/>
          <a:chOff x="0" y="0"/>
          <a:chExt cx="0" cy="0"/>
        </a:xfrm>
      </p:grpSpPr>
      <p:sp>
        <p:nvSpPr>
          <p:cNvPr id="29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86"/>
          </p:nvPr>
        </p:nvSpPr>
        <p:spPr/>
        <p:txBody>
          <a:bodyPr/>
          <a:p>
            <a:r>
              <a:t>Footer</a:t>
            </a:r>
          </a:p>
        </p:txBody>
      </p:sp>
      <p:sp>
        <p:nvSpPr>
          <p:cNvPr id="5" name="PlaceHolder 4"/>
          <p:cNvSpPr>
            <a:spLocks noGrp="1"/>
          </p:cNvSpPr>
          <p:nvPr>
            <p:ph type="sldNum" idx="87"/>
          </p:nvPr>
        </p:nvSpPr>
        <p:spPr/>
        <p:txBody>
          <a:bodyPr/>
          <a:p>
            <a:fld id="{ACFAC4B8-5211-4AE6-9C9B-09490A8EC503}" type="slidenum">
              <a:t>&lt;#&gt;</a:t>
            </a:fld>
          </a:p>
        </p:txBody>
      </p:sp>
      <p:sp>
        <p:nvSpPr>
          <p:cNvPr id="6" name="PlaceHolder 5"/>
          <p:cNvSpPr>
            <a:spLocks noGrp="1"/>
          </p:cNvSpPr>
          <p:nvPr>
            <p:ph type="dt" idx="88"/>
          </p:nvPr>
        </p:nvSpPr>
        <p:spPr/>
        <p:txBody>
          <a:bodyPr/>
          <a:p>
            <a:r>
              <a:rPr lang="zh-CN"/>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
    <p:spTree>
      <p:nvGrpSpPr>
        <p:cNvPr id="1" name=""/>
        <p:cNvGrpSpPr/>
        <p:nvPr/>
      </p:nvGrpSpPr>
      <p:grpSpPr>
        <a:xfrm>
          <a:off x="0" y="0"/>
          <a:ext cx="0" cy="0"/>
          <a:chOff x="0" y="0"/>
          <a:chExt cx="0" cy="0"/>
        </a:xfrm>
      </p:grpSpPr>
      <p:sp>
        <p:nvSpPr>
          <p:cNvPr id="30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89"/>
          </p:nvPr>
        </p:nvSpPr>
        <p:spPr/>
        <p:txBody>
          <a:bodyPr/>
          <a:p>
            <a:r>
              <a:t>Footer</a:t>
            </a:r>
          </a:p>
        </p:txBody>
      </p:sp>
      <p:sp>
        <p:nvSpPr>
          <p:cNvPr id="5" name="PlaceHolder 4"/>
          <p:cNvSpPr>
            <a:spLocks noGrp="1"/>
          </p:cNvSpPr>
          <p:nvPr>
            <p:ph type="sldNum" idx="90"/>
          </p:nvPr>
        </p:nvSpPr>
        <p:spPr/>
        <p:txBody>
          <a:bodyPr/>
          <a:p>
            <a:fld id="{FD5B8F19-F7C9-4803-A3B5-A5E3B0E8E474}" type="slidenum">
              <a:t>&lt;#&gt;</a:t>
            </a:fld>
          </a:p>
        </p:txBody>
      </p:sp>
      <p:sp>
        <p:nvSpPr>
          <p:cNvPr id="6" name="PlaceHolder 5"/>
          <p:cNvSpPr>
            <a:spLocks noGrp="1"/>
          </p:cNvSpPr>
          <p:nvPr>
            <p:ph type="dt" idx="91"/>
          </p:nvPr>
        </p:nvSpPr>
        <p:spPr/>
        <p:txBody>
          <a:bodyPr/>
          <a:p>
            <a:r>
              <a:rPr lang="zh-CN"/>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
    <p:spTree>
      <p:nvGrpSpPr>
        <p:cNvPr id="1" name=""/>
        <p:cNvGrpSpPr/>
        <p:nvPr/>
      </p:nvGrpSpPr>
      <p:grpSpPr>
        <a:xfrm>
          <a:off x="0" y="0"/>
          <a:ext cx="0" cy="0"/>
          <a:chOff x="0" y="0"/>
          <a:chExt cx="0" cy="0"/>
        </a:xfrm>
      </p:grpSpPr>
      <p:sp>
        <p:nvSpPr>
          <p:cNvPr id="31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1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92"/>
          </p:nvPr>
        </p:nvSpPr>
        <p:spPr/>
        <p:txBody>
          <a:bodyPr/>
          <a:p>
            <a:r>
              <a:t>Footer</a:t>
            </a:r>
          </a:p>
        </p:txBody>
      </p:sp>
      <p:sp>
        <p:nvSpPr>
          <p:cNvPr id="5" name="PlaceHolder 4"/>
          <p:cNvSpPr>
            <a:spLocks noGrp="1"/>
          </p:cNvSpPr>
          <p:nvPr>
            <p:ph type="sldNum" idx="93"/>
          </p:nvPr>
        </p:nvSpPr>
        <p:spPr/>
        <p:txBody>
          <a:bodyPr/>
          <a:p>
            <a:fld id="{0D31B783-2D74-455E-8339-655B739052FB}" type="slidenum">
              <a:t>&lt;#&gt;</a:t>
            </a:fld>
          </a:p>
        </p:txBody>
      </p:sp>
      <p:sp>
        <p:nvSpPr>
          <p:cNvPr id="6" name="PlaceHolder 5"/>
          <p:cNvSpPr>
            <a:spLocks noGrp="1"/>
          </p:cNvSpPr>
          <p:nvPr>
            <p:ph type="dt" idx="94"/>
          </p:nvPr>
        </p:nvSpPr>
        <p:spPr/>
        <p:txBody>
          <a:bodyPr/>
          <a:p>
            <a:r>
              <a:rPr lang="zh-CN"/>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
    <p:spTree>
      <p:nvGrpSpPr>
        <p:cNvPr id="1" name=""/>
        <p:cNvGrpSpPr/>
        <p:nvPr/>
      </p:nvGrpSpPr>
      <p:grpSpPr>
        <a:xfrm>
          <a:off x="0" y="0"/>
          <a:ext cx="0" cy="0"/>
          <a:chOff x="0" y="0"/>
          <a:chExt cx="0" cy="0"/>
        </a:xfrm>
      </p:grpSpPr>
      <p:sp>
        <p:nvSpPr>
          <p:cNvPr id="32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95"/>
          </p:nvPr>
        </p:nvSpPr>
        <p:spPr/>
        <p:txBody>
          <a:bodyPr/>
          <a:p>
            <a:r>
              <a:t>Footer</a:t>
            </a:r>
          </a:p>
        </p:txBody>
      </p:sp>
      <p:sp>
        <p:nvSpPr>
          <p:cNvPr id="5" name="PlaceHolder 4"/>
          <p:cNvSpPr>
            <a:spLocks noGrp="1"/>
          </p:cNvSpPr>
          <p:nvPr>
            <p:ph type="sldNum" idx="96"/>
          </p:nvPr>
        </p:nvSpPr>
        <p:spPr/>
        <p:txBody>
          <a:bodyPr/>
          <a:p>
            <a:fld id="{FCEF03A6-B2DE-4DE7-8E27-45CFE3E0316C}" type="slidenum">
              <a:t>&lt;#&gt;</a:t>
            </a:fld>
          </a:p>
        </p:txBody>
      </p:sp>
      <p:sp>
        <p:nvSpPr>
          <p:cNvPr id="6" name="PlaceHolder 5"/>
          <p:cNvSpPr>
            <a:spLocks noGrp="1"/>
          </p:cNvSpPr>
          <p:nvPr>
            <p:ph type="dt" idx="97"/>
          </p:nvPr>
        </p:nvSpPr>
        <p:spPr/>
        <p:txBody>
          <a:bodyPr/>
          <a:p>
            <a:r>
              <a:rPr lang="zh-CN"/>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
    <p:spTree>
      <p:nvGrpSpPr>
        <p:cNvPr id="1" name=""/>
        <p:cNvGrpSpPr/>
        <p:nvPr/>
      </p:nvGrpSpPr>
      <p:grpSpPr>
        <a:xfrm>
          <a:off x="0" y="0"/>
          <a:ext cx="0" cy="0"/>
          <a:chOff x="0" y="0"/>
          <a:chExt cx="0" cy="0"/>
        </a:xfrm>
      </p:grpSpPr>
      <p:sp>
        <p:nvSpPr>
          <p:cNvPr id="34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4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98"/>
          </p:nvPr>
        </p:nvSpPr>
        <p:spPr/>
        <p:txBody>
          <a:bodyPr/>
          <a:p>
            <a:r>
              <a:t>Footer</a:t>
            </a:r>
          </a:p>
        </p:txBody>
      </p:sp>
      <p:sp>
        <p:nvSpPr>
          <p:cNvPr id="5" name="PlaceHolder 4"/>
          <p:cNvSpPr>
            <a:spLocks noGrp="1"/>
          </p:cNvSpPr>
          <p:nvPr>
            <p:ph type="sldNum" idx="99"/>
          </p:nvPr>
        </p:nvSpPr>
        <p:spPr/>
        <p:txBody>
          <a:bodyPr/>
          <a:p>
            <a:fld id="{76012419-EE3F-4408-A73E-27EB734EE7C8}" type="slidenum">
              <a:t>&lt;#&gt;</a:t>
            </a:fld>
          </a:p>
        </p:txBody>
      </p:sp>
      <p:sp>
        <p:nvSpPr>
          <p:cNvPr id="6" name="PlaceHolder 5"/>
          <p:cNvSpPr>
            <a:spLocks noGrp="1"/>
          </p:cNvSpPr>
          <p:nvPr>
            <p:ph type="dt" idx="100"/>
          </p:nvPr>
        </p:nvSpPr>
        <p:spPr/>
        <p:txBody>
          <a:bodyPr/>
          <a:p>
            <a:r>
              <a:rPr lang="zh-CN"/>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
    <p:spTree>
      <p:nvGrpSpPr>
        <p:cNvPr id="1" name=""/>
        <p:cNvGrpSpPr/>
        <p:nvPr/>
      </p:nvGrpSpPr>
      <p:grpSpPr>
        <a:xfrm>
          <a:off x="0" y="0"/>
          <a:ext cx="0" cy="0"/>
          <a:chOff x="0" y="0"/>
          <a:chExt cx="0" cy="0"/>
        </a:xfrm>
      </p:grpSpPr>
      <p:sp>
        <p:nvSpPr>
          <p:cNvPr id="35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01"/>
          </p:nvPr>
        </p:nvSpPr>
        <p:spPr/>
        <p:txBody>
          <a:bodyPr/>
          <a:p>
            <a:r>
              <a:t>Footer</a:t>
            </a:r>
          </a:p>
        </p:txBody>
      </p:sp>
      <p:sp>
        <p:nvSpPr>
          <p:cNvPr id="5" name="PlaceHolder 4"/>
          <p:cNvSpPr>
            <a:spLocks noGrp="1"/>
          </p:cNvSpPr>
          <p:nvPr>
            <p:ph type="sldNum" idx="102"/>
          </p:nvPr>
        </p:nvSpPr>
        <p:spPr/>
        <p:txBody>
          <a:bodyPr/>
          <a:p>
            <a:fld id="{50A85C37-7716-48A4-A177-7F550727C81A}" type="slidenum">
              <a:t>&lt;#&gt;</a:t>
            </a:fld>
          </a:p>
        </p:txBody>
      </p:sp>
      <p:sp>
        <p:nvSpPr>
          <p:cNvPr id="6" name="PlaceHolder 5"/>
          <p:cNvSpPr>
            <a:spLocks noGrp="1"/>
          </p:cNvSpPr>
          <p:nvPr>
            <p:ph type="dt" idx="103"/>
          </p:nvPr>
        </p:nvSpPr>
        <p:spPr/>
        <p:txBody>
          <a:bodyPr/>
          <a:p>
            <a:r>
              <a:rPr lang="zh-CN"/>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
    <p:spTree>
      <p:nvGrpSpPr>
        <p:cNvPr id="1" name=""/>
        <p:cNvGrpSpPr/>
        <p:nvPr/>
      </p:nvGrpSpPr>
      <p:grpSpPr>
        <a:xfrm>
          <a:off x="0" y="0"/>
          <a:ext cx="0" cy="0"/>
          <a:chOff x="0" y="0"/>
          <a:chExt cx="0" cy="0"/>
        </a:xfrm>
      </p:grpSpPr>
      <p:sp>
        <p:nvSpPr>
          <p:cNvPr id="36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6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04"/>
          </p:nvPr>
        </p:nvSpPr>
        <p:spPr/>
        <p:txBody>
          <a:bodyPr/>
          <a:p>
            <a:r>
              <a:t>Footer</a:t>
            </a:r>
          </a:p>
        </p:txBody>
      </p:sp>
      <p:sp>
        <p:nvSpPr>
          <p:cNvPr id="5" name="PlaceHolder 4"/>
          <p:cNvSpPr>
            <a:spLocks noGrp="1"/>
          </p:cNvSpPr>
          <p:nvPr>
            <p:ph type="sldNum" idx="105"/>
          </p:nvPr>
        </p:nvSpPr>
        <p:spPr/>
        <p:txBody>
          <a:bodyPr/>
          <a:p>
            <a:fld id="{8E3505A7-CAC9-4957-A762-444E99381D01}" type="slidenum">
              <a:t>&lt;#&gt;</a:t>
            </a:fld>
          </a:p>
        </p:txBody>
      </p:sp>
      <p:sp>
        <p:nvSpPr>
          <p:cNvPr id="6" name="PlaceHolder 5"/>
          <p:cNvSpPr>
            <a:spLocks noGrp="1"/>
          </p:cNvSpPr>
          <p:nvPr>
            <p:ph type="dt" idx="106"/>
          </p:nvPr>
        </p:nvSpPr>
        <p:spPr/>
        <p:txBody>
          <a:bodyPr/>
          <a:p>
            <a:r>
              <a:rPr lang="zh-CN"/>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
    <p:spTree>
      <p:nvGrpSpPr>
        <p:cNvPr id="1" name=""/>
        <p:cNvGrpSpPr/>
        <p:nvPr/>
      </p:nvGrpSpPr>
      <p:grpSpPr>
        <a:xfrm>
          <a:off x="0" y="0"/>
          <a:ext cx="0" cy="0"/>
          <a:chOff x="0" y="0"/>
          <a:chExt cx="0" cy="0"/>
        </a:xfrm>
      </p:grpSpPr>
      <p:sp>
        <p:nvSpPr>
          <p:cNvPr id="37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7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07"/>
          </p:nvPr>
        </p:nvSpPr>
        <p:spPr/>
        <p:txBody>
          <a:bodyPr/>
          <a:p>
            <a:r>
              <a:t>Footer</a:t>
            </a:r>
          </a:p>
        </p:txBody>
      </p:sp>
      <p:sp>
        <p:nvSpPr>
          <p:cNvPr id="5" name="PlaceHolder 4"/>
          <p:cNvSpPr>
            <a:spLocks noGrp="1"/>
          </p:cNvSpPr>
          <p:nvPr>
            <p:ph type="sldNum" idx="108"/>
          </p:nvPr>
        </p:nvSpPr>
        <p:spPr/>
        <p:txBody>
          <a:bodyPr/>
          <a:p>
            <a:fld id="{BCC6D463-090C-4B2D-BAC3-32ACE3B56966}" type="slidenum">
              <a:t>&lt;#&gt;</a:t>
            </a:fld>
          </a:p>
        </p:txBody>
      </p:sp>
      <p:sp>
        <p:nvSpPr>
          <p:cNvPr id="6" name="PlaceHolder 5"/>
          <p:cNvSpPr>
            <a:spLocks noGrp="1"/>
          </p:cNvSpPr>
          <p:nvPr>
            <p:ph type="dt" idx="109"/>
          </p:nvPr>
        </p:nvSpPr>
        <p:spPr/>
        <p:txBody>
          <a:bodyPr/>
          <a:p>
            <a:r>
              <a:rPr lang="zh-CN"/>
              <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
    <p:spTree>
      <p:nvGrpSpPr>
        <p:cNvPr id="1" name=""/>
        <p:cNvGrpSpPr/>
        <p:nvPr/>
      </p:nvGrpSpPr>
      <p:grpSpPr>
        <a:xfrm>
          <a:off x="0" y="0"/>
          <a:ext cx="0" cy="0"/>
          <a:chOff x="0" y="0"/>
          <a:chExt cx="0" cy="0"/>
        </a:xfrm>
      </p:grpSpPr>
      <p:sp>
        <p:nvSpPr>
          <p:cNvPr id="38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8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10"/>
          </p:nvPr>
        </p:nvSpPr>
        <p:spPr/>
        <p:txBody>
          <a:bodyPr/>
          <a:p>
            <a:r>
              <a:t>Footer</a:t>
            </a:r>
          </a:p>
        </p:txBody>
      </p:sp>
      <p:sp>
        <p:nvSpPr>
          <p:cNvPr id="5" name="PlaceHolder 4"/>
          <p:cNvSpPr>
            <a:spLocks noGrp="1"/>
          </p:cNvSpPr>
          <p:nvPr>
            <p:ph type="sldNum" idx="111"/>
          </p:nvPr>
        </p:nvSpPr>
        <p:spPr/>
        <p:txBody>
          <a:bodyPr/>
          <a:p>
            <a:fld id="{765EF23F-56A8-46C1-B453-4B1B0F3C6427}" type="slidenum">
              <a:t>&lt;#&gt;</a:t>
            </a:fld>
          </a:p>
        </p:txBody>
      </p:sp>
      <p:sp>
        <p:nvSpPr>
          <p:cNvPr id="6" name="PlaceHolder 5"/>
          <p:cNvSpPr>
            <a:spLocks noGrp="1"/>
          </p:cNvSpPr>
          <p:nvPr>
            <p:ph type="dt" idx="112"/>
          </p:nvPr>
        </p:nvSpPr>
        <p:spPr/>
        <p:txBody>
          <a:bodyPr/>
          <a:p>
            <a:r>
              <a:rPr lang="zh-CN"/>
              <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
    <p:spTree>
      <p:nvGrpSpPr>
        <p:cNvPr id="1" name=""/>
        <p:cNvGrpSpPr/>
        <p:nvPr/>
      </p:nvGrpSpPr>
      <p:grpSpPr>
        <a:xfrm>
          <a:off x="0" y="0"/>
          <a:ext cx="0" cy="0"/>
          <a:chOff x="0" y="0"/>
          <a:chExt cx="0" cy="0"/>
        </a:xfrm>
      </p:grpSpPr>
      <p:sp>
        <p:nvSpPr>
          <p:cNvPr id="39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9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13"/>
          </p:nvPr>
        </p:nvSpPr>
        <p:spPr/>
        <p:txBody>
          <a:bodyPr/>
          <a:p>
            <a:r>
              <a:t>Footer</a:t>
            </a:r>
          </a:p>
        </p:txBody>
      </p:sp>
      <p:sp>
        <p:nvSpPr>
          <p:cNvPr id="5" name="PlaceHolder 4"/>
          <p:cNvSpPr>
            <a:spLocks noGrp="1"/>
          </p:cNvSpPr>
          <p:nvPr>
            <p:ph type="sldNum" idx="114"/>
          </p:nvPr>
        </p:nvSpPr>
        <p:spPr/>
        <p:txBody>
          <a:bodyPr/>
          <a:p>
            <a:fld id="{DCD74F12-6E6E-44C7-9365-A6D7ADB957DE}" type="slidenum">
              <a:t>&lt;#&gt;</a:t>
            </a:fld>
          </a:p>
        </p:txBody>
      </p:sp>
      <p:sp>
        <p:nvSpPr>
          <p:cNvPr id="6" name="PlaceHolder 5"/>
          <p:cNvSpPr>
            <a:spLocks noGrp="1"/>
          </p:cNvSpPr>
          <p:nvPr>
            <p:ph type="dt" idx="115"/>
          </p:nvPr>
        </p:nvSpPr>
        <p:spPr/>
        <p:txBody>
          <a:bodyPr/>
          <a:p>
            <a:r>
              <a:rPr lang="zh-C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
    <p:spTree>
      <p:nvGrpSpPr>
        <p:cNvPr id="1" name=""/>
        <p:cNvGrpSpPr/>
        <p:nvPr/>
      </p:nvGrpSpPr>
      <p:grpSpPr>
        <a:xfrm>
          <a:off x="0" y="0"/>
          <a:ext cx="0" cy="0"/>
          <a:chOff x="0" y="0"/>
          <a:chExt cx="0" cy="0"/>
        </a:xfrm>
      </p:grpSpPr>
      <p:sp>
        <p:nvSpPr>
          <p:cNvPr id="3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089E10CD-B755-48E6-8504-70AB4F3B3830}" type="slidenum">
              <a:t>&lt;#&gt;</a:t>
            </a:fld>
          </a:p>
        </p:txBody>
      </p:sp>
      <p:sp>
        <p:nvSpPr>
          <p:cNvPr id="6" name="PlaceHolder 5"/>
          <p:cNvSpPr>
            <a:spLocks noGrp="1"/>
          </p:cNvSpPr>
          <p:nvPr>
            <p:ph type="dt" idx="10"/>
          </p:nvPr>
        </p:nvSpPr>
        <p:spPr/>
        <p:txBody>
          <a:bodyPr/>
          <a:p>
            <a:r>
              <a:rPr lang="zh-CN"/>
              <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
    <p:spTree>
      <p:nvGrpSpPr>
        <p:cNvPr id="1" name=""/>
        <p:cNvGrpSpPr/>
        <p:nvPr/>
      </p:nvGrpSpPr>
      <p:grpSpPr>
        <a:xfrm>
          <a:off x="0" y="0"/>
          <a:ext cx="0" cy="0"/>
          <a:chOff x="0" y="0"/>
          <a:chExt cx="0" cy="0"/>
        </a:xfrm>
      </p:grpSpPr>
      <p:sp>
        <p:nvSpPr>
          <p:cNvPr id="40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16"/>
          </p:nvPr>
        </p:nvSpPr>
        <p:spPr/>
        <p:txBody>
          <a:bodyPr/>
          <a:p>
            <a:r>
              <a:t>Footer</a:t>
            </a:r>
          </a:p>
        </p:txBody>
      </p:sp>
      <p:sp>
        <p:nvSpPr>
          <p:cNvPr id="5" name="PlaceHolder 4"/>
          <p:cNvSpPr>
            <a:spLocks noGrp="1"/>
          </p:cNvSpPr>
          <p:nvPr>
            <p:ph type="sldNum" idx="117"/>
          </p:nvPr>
        </p:nvSpPr>
        <p:spPr/>
        <p:txBody>
          <a:bodyPr/>
          <a:p>
            <a:fld id="{5FE33083-1D92-48E4-BC3D-8A9189ADB002}" type="slidenum">
              <a:t>&lt;#&gt;</a:t>
            </a:fld>
          </a:p>
        </p:txBody>
      </p:sp>
      <p:sp>
        <p:nvSpPr>
          <p:cNvPr id="6" name="PlaceHolder 5"/>
          <p:cNvSpPr>
            <a:spLocks noGrp="1"/>
          </p:cNvSpPr>
          <p:nvPr>
            <p:ph type="dt" idx="118"/>
          </p:nvPr>
        </p:nvSpPr>
        <p:spPr/>
        <p:txBody>
          <a:bodyPr/>
          <a:p>
            <a:r>
              <a:rPr lang="zh-CN"/>
              <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
    <p:spTree>
      <p:nvGrpSpPr>
        <p:cNvPr id="1" name=""/>
        <p:cNvGrpSpPr/>
        <p:nvPr/>
      </p:nvGrpSpPr>
      <p:grpSpPr>
        <a:xfrm>
          <a:off x="0" y="0"/>
          <a:ext cx="0" cy="0"/>
          <a:chOff x="0" y="0"/>
          <a:chExt cx="0" cy="0"/>
        </a:xfrm>
      </p:grpSpPr>
      <p:sp>
        <p:nvSpPr>
          <p:cNvPr id="41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1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19"/>
          </p:nvPr>
        </p:nvSpPr>
        <p:spPr/>
        <p:txBody>
          <a:bodyPr/>
          <a:p>
            <a:r>
              <a:t>Footer</a:t>
            </a:r>
          </a:p>
        </p:txBody>
      </p:sp>
      <p:sp>
        <p:nvSpPr>
          <p:cNvPr id="5" name="PlaceHolder 4"/>
          <p:cNvSpPr>
            <a:spLocks noGrp="1"/>
          </p:cNvSpPr>
          <p:nvPr>
            <p:ph type="sldNum" idx="120"/>
          </p:nvPr>
        </p:nvSpPr>
        <p:spPr/>
        <p:txBody>
          <a:bodyPr/>
          <a:p>
            <a:fld id="{05AB5048-E9F9-481A-93AD-BB8DE8E87BC5}" type="slidenum">
              <a:t>&lt;#&gt;</a:t>
            </a:fld>
          </a:p>
        </p:txBody>
      </p:sp>
      <p:sp>
        <p:nvSpPr>
          <p:cNvPr id="6" name="PlaceHolder 5"/>
          <p:cNvSpPr>
            <a:spLocks noGrp="1"/>
          </p:cNvSpPr>
          <p:nvPr>
            <p:ph type="dt" idx="121"/>
          </p:nvPr>
        </p:nvSpPr>
        <p:spPr/>
        <p:txBody>
          <a:bodyPr/>
          <a:p>
            <a:r>
              <a:rPr lang="zh-CN"/>
              <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
    <p:spTree>
      <p:nvGrpSpPr>
        <p:cNvPr id="1" name=""/>
        <p:cNvGrpSpPr/>
        <p:nvPr/>
      </p:nvGrpSpPr>
      <p:grpSpPr>
        <a:xfrm>
          <a:off x="0" y="0"/>
          <a:ext cx="0" cy="0"/>
          <a:chOff x="0" y="0"/>
          <a:chExt cx="0" cy="0"/>
        </a:xfrm>
      </p:grpSpPr>
      <p:sp>
        <p:nvSpPr>
          <p:cNvPr id="42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2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22"/>
          </p:nvPr>
        </p:nvSpPr>
        <p:spPr/>
        <p:txBody>
          <a:bodyPr/>
          <a:p>
            <a:r>
              <a:t>Footer</a:t>
            </a:r>
          </a:p>
        </p:txBody>
      </p:sp>
      <p:sp>
        <p:nvSpPr>
          <p:cNvPr id="5" name="PlaceHolder 4"/>
          <p:cNvSpPr>
            <a:spLocks noGrp="1"/>
          </p:cNvSpPr>
          <p:nvPr>
            <p:ph type="sldNum" idx="123"/>
          </p:nvPr>
        </p:nvSpPr>
        <p:spPr/>
        <p:txBody>
          <a:bodyPr/>
          <a:p>
            <a:fld id="{3038E813-B19C-4442-8AFD-654E380D991D}" type="slidenum">
              <a:t>&lt;#&gt;</a:t>
            </a:fld>
          </a:p>
        </p:txBody>
      </p:sp>
      <p:sp>
        <p:nvSpPr>
          <p:cNvPr id="6" name="PlaceHolder 5"/>
          <p:cNvSpPr>
            <a:spLocks noGrp="1"/>
          </p:cNvSpPr>
          <p:nvPr>
            <p:ph type="dt" idx="124"/>
          </p:nvPr>
        </p:nvSpPr>
        <p:spPr/>
        <p:txBody>
          <a:bodyPr/>
          <a:p>
            <a:r>
              <a:rPr lang="zh-CN"/>
              <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
    <p:spTree>
      <p:nvGrpSpPr>
        <p:cNvPr id="1" name=""/>
        <p:cNvGrpSpPr/>
        <p:nvPr/>
      </p:nvGrpSpPr>
      <p:grpSpPr>
        <a:xfrm>
          <a:off x="0" y="0"/>
          <a:ext cx="0" cy="0"/>
          <a:chOff x="0" y="0"/>
          <a:chExt cx="0" cy="0"/>
        </a:xfrm>
      </p:grpSpPr>
      <p:sp>
        <p:nvSpPr>
          <p:cNvPr id="43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4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25"/>
          </p:nvPr>
        </p:nvSpPr>
        <p:spPr/>
        <p:txBody>
          <a:bodyPr/>
          <a:p>
            <a:r>
              <a:t>Footer</a:t>
            </a:r>
          </a:p>
        </p:txBody>
      </p:sp>
      <p:sp>
        <p:nvSpPr>
          <p:cNvPr id="5" name="PlaceHolder 4"/>
          <p:cNvSpPr>
            <a:spLocks noGrp="1"/>
          </p:cNvSpPr>
          <p:nvPr>
            <p:ph type="sldNum" idx="126"/>
          </p:nvPr>
        </p:nvSpPr>
        <p:spPr/>
        <p:txBody>
          <a:bodyPr/>
          <a:p>
            <a:fld id="{0766C021-A382-41EF-B43D-BE662C20DE39}" type="slidenum">
              <a:t>&lt;#&gt;</a:t>
            </a:fld>
          </a:p>
        </p:txBody>
      </p:sp>
      <p:sp>
        <p:nvSpPr>
          <p:cNvPr id="6" name="PlaceHolder 5"/>
          <p:cNvSpPr>
            <a:spLocks noGrp="1"/>
          </p:cNvSpPr>
          <p:nvPr>
            <p:ph type="dt" idx="127"/>
          </p:nvPr>
        </p:nvSpPr>
        <p:spPr/>
        <p:txBody>
          <a:bodyPr/>
          <a:p>
            <a:r>
              <a:rPr lang="zh-CN"/>
              <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
    <p:spTree>
      <p:nvGrpSpPr>
        <p:cNvPr id="1" name=""/>
        <p:cNvGrpSpPr/>
        <p:nvPr/>
      </p:nvGrpSpPr>
      <p:grpSpPr>
        <a:xfrm>
          <a:off x="0" y="0"/>
          <a:ext cx="0" cy="0"/>
          <a:chOff x="0" y="0"/>
          <a:chExt cx="0" cy="0"/>
        </a:xfrm>
      </p:grpSpPr>
      <p:sp>
        <p:nvSpPr>
          <p:cNvPr id="45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5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28"/>
          </p:nvPr>
        </p:nvSpPr>
        <p:spPr/>
        <p:txBody>
          <a:bodyPr/>
          <a:p>
            <a:r>
              <a:t>Footer</a:t>
            </a:r>
          </a:p>
        </p:txBody>
      </p:sp>
      <p:sp>
        <p:nvSpPr>
          <p:cNvPr id="5" name="PlaceHolder 4"/>
          <p:cNvSpPr>
            <a:spLocks noGrp="1"/>
          </p:cNvSpPr>
          <p:nvPr>
            <p:ph type="sldNum" idx="129"/>
          </p:nvPr>
        </p:nvSpPr>
        <p:spPr/>
        <p:txBody>
          <a:bodyPr/>
          <a:p>
            <a:fld id="{AE3BBA4D-50FB-4BEE-A1F2-DDB449A33931}" type="slidenum">
              <a:t>&lt;#&gt;</a:t>
            </a:fld>
          </a:p>
        </p:txBody>
      </p:sp>
      <p:sp>
        <p:nvSpPr>
          <p:cNvPr id="6" name="PlaceHolder 5"/>
          <p:cNvSpPr>
            <a:spLocks noGrp="1"/>
          </p:cNvSpPr>
          <p:nvPr>
            <p:ph type="dt" idx="130"/>
          </p:nvPr>
        </p:nvSpPr>
        <p:spPr/>
        <p:txBody>
          <a:bodyPr/>
          <a:p>
            <a:r>
              <a:rPr lang="zh-CN"/>
              <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
    <p:spTree>
      <p:nvGrpSpPr>
        <p:cNvPr id="1" name=""/>
        <p:cNvGrpSpPr/>
        <p:nvPr/>
      </p:nvGrpSpPr>
      <p:grpSpPr>
        <a:xfrm>
          <a:off x="0" y="0"/>
          <a:ext cx="0" cy="0"/>
          <a:chOff x="0" y="0"/>
          <a:chExt cx="0" cy="0"/>
        </a:xfrm>
      </p:grpSpPr>
      <p:sp>
        <p:nvSpPr>
          <p:cNvPr id="46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6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31"/>
          </p:nvPr>
        </p:nvSpPr>
        <p:spPr/>
        <p:txBody>
          <a:bodyPr/>
          <a:p>
            <a:r>
              <a:t>Footer</a:t>
            </a:r>
          </a:p>
        </p:txBody>
      </p:sp>
      <p:sp>
        <p:nvSpPr>
          <p:cNvPr id="5" name="PlaceHolder 4"/>
          <p:cNvSpPr>
            <a:spLocks noGrp="1"/>
          </p:cNvSpPr>
          <p:nvPr>
            <p:ph type="sldNum" idx="132"/>
          </p:nvPr>
        </p:nvSpPr>
        <p:spPr/>
        <p:txBody>
          <a:bodyPr/>
          <a:p>
            <a:fld id="{86C7C20B-2A8E-4AA8-8224-C3CCDEEDACC5}" type="slidenum">
              <a:t>&lt;#&gt;</a:t>
            </a:fld>
          </a:p>
        </p:txBody>
      </p:sp>
      <p:sp>
        <p:nvSpPr>
          <p:cNvPr id="6" name="PlaceHolder 5"/>
          <p:cNvSpPr>
            <a:spLocks noGrp="1"/>
          </p:cNvSpPr>
          <p:nvPr>
            <p:ph type="dt" idx="133"/>
          </p:nvPr>
        </p:nvSpPr>
        <p:spPr/>
        <p:txBody>
          <a:bodyPr/>
          <a:p>
            <a:r>
              <a:rPr lang="zh-CN"/>
              <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
    <p:spTree>
      <p:nvGrpSpPr>
        <p:cNvPr id="1" name=""/>
        <p:cNvGrpSpPr/>
        <p:nvPr/>
      </p:nvGrpSpPr>
      <p:grpSpPr>
        <a:xfrm>
          <a:off x="0" y="0"/>
          <a:ext cx="0" cy="0"/>
          <a:chOff x="0" y="0"/>
          <a:chExt cx="0" cy="0"/>
        </a:xfrm>
      </p:grpSpPr>
      <p:sp>
        <p:nvSpPr>
          <p:cNvPr id="47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7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34"/>
          </p:nvPr>
        </p:nvSpPr>
        <p:spPr/>
        <p:txBody>
          <a:bodyPr/>
          <a:p>
            <a:r>
              <a:t>Footer</a:t>
            </a:r>
          </a:p>
        </p:txBody>
      </p:sp>
      <p:sp>
        <p:nvSpPr>
          <p:cNvPr id="5" name="PlaceHolder 4"/>
          <p:cNvSpPr>
            <a:spLocks noGrp="1"/>
          </p:cNvSpPr>
          <p:nvPr>
            <p:ph type="sldNum" idx="135"/>
          </p:nvPr>
        </p:nvSpPr>
        <p:spPr/>
        <p:txBody>
          <a:bodyPr/>
          <a:p>
            <a:fld id="{4AFFC61F-A145-4EBA-A1CC-CD07F56E6049}" type="slidenum">
              <a:t>&lt;#&gt;</a:t>
            </a:fld>
          </a:p>
        </p:txBody>
      </p:sp>
      <p:sp>
        <p:nvSpPr>
          <p:cNvPr id="6" name="PlaceHolder 5"/>
          <p:cNvSpPr>
            <a:spLocks noGrp="1"/>
          </p:cNvSpPr>
          <p:nvPr>
            <p:ph type="dt" idx="136"/>
          </p:nvPr>
        </p:nvSpPr>
        <p:spPr/>
        <p:txBody>
          <a:bodyPr/>
          <a:p>
            <a:r>
              <a:rPr lang="zh-CN"/>
              <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
    <p:spTree>
      <p:nvGrpSpPr>
        <p:cNvPr id="1" name=""/>
        <p:cNvGrpSpPr/>
        <p:nvPr/>
      </p:nvGrpSpPr>
      <p:grpSpPr>
        <a:xfrm>
          <a:off x="0" y="0"/>
          <a:ext cx="0" cy="0"/>
          <a:chOff x="0" y="0"/>
          <a:chExt cx="0" cy="0"/>
        </a:xfrm>
      </p:grpSpPr>
      <p:sp>
        <p:nvSpPr>
          <p:cNvPr id="48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8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37"/>
          </p:nvPr>
        </p:nvSpPr>
        <p:spPr/>
        <p:txBody>
          <a:bodyPr/>
          <a:p>
            <a:r>
              <a:t>Footer</a:t>
            </a:r>
          </a:p>
        </p:txBody>
      </p:sp>
      <p:sp>
        <p:nvSpPr>
          <p:cNvPr id="5" name="PlaceHolder 4"/>
          <p:cNvSpPr>
            <a:spLocks noGrp="1"/>
          </p:cNvSpPr>
          <p:nvPr>
            <p:ph type="sldNum" idx="138"/>
          </p:nvPr>
        </p:nvSpPr>
        <p:spPr/>
        <p:txBody>
          <a:bodyPr/>
          <a:p>
            <a:fld id="{078EB3BD-82F2-408E-BA29-D5D9D16DB4B8}" type="slidenum">
              <a:t>&lt;#&gt;</a:t>
            </a:fld>
          </a:p>
        </p:txBody>
      </p:sp>
      <p:sp>
        <p:nvSpPr>
          <p:cNvPr id="6" name="PlaceHolder 5"/>
          <p:cNvSpPr>
            <a:spLocks noGrp="1"/>
          </p:cNvSpPr>
          <p:nvPr>
            <p:ph type="dt" idx="139"/>
          </p:nvPr>
        </p:nvSpPr>
        <p:spPr/>
        <p:txBody>
          <a:bodyPr/>
          <a:p>
            <a:r>
              <a:rPr lang="zh-CN"/>
              <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
    <p:spTree>
      <p:nvGrpSpPr>
        <p:cNvPr id="1" name=""/>
        <p:cNvGrpSpPr/>
        <p:nvPr/>
      </p:nvGrpSpPr>
      <p:grpSpPr>
        <a:xfrm>
          <a:off x="0" y="0"/>
          <a:ext cx="0" cy="0"/>
          <a:chOff x="0" y="0"/>
          <a:chExt cx="0" cy="0"/>
        </a:xfrm>
      </p:grpSpPr>
      <p:sp>
        <p:nvSpPr>
          <p:cNvPr id="49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9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40"/>
          </p:nvPr>
        </p:nvSpPr>
        <p:spPr/>
        <p:txBody>
          <a:bodyPr/>
          <a:p>
            <a:r>
              <a:t>Footer</a:t>
            </a:r>
          </a:p>
        </p:txBody>
      </p:sp>
      <p:sp>
        <p:nvSpPr>
          <p:cNvPr id="5" name="PlaceHolder 4"/>
          <p:cNvSpPr>
            <a:spLocks noGrp="1"/>
          </p:cNvSpPr>
          <p:nvPr>
            <p:ph type="sldNum" idx="141"/>
          </p:nvPr>
        </p:nvSpPr>
        <p:spPr/>
        <p:txBody>
          <a:bodyPr/>
          <a:p>
            <a:fld id="{54078316-370F-4C3C-BBE7-18DDE6770B0D}" type="slidenum">
              <a:t>&lt;#&gt;</a:t>
            </a:fld>
          </a:p>
        </p:txBody>
      </p:sp>
      <p:sp>
        <p:nvSpPr>
          <p:cNvPr id="6" name="PlaceHolder 5"/>
          <p:cNvSpPr>
            <a:spLocks noGrp="1"/>
          </p:cNvSpPr>
          <p:nvPr>
            <p:ph type="dt" idx="142"/>
          </p:nvPr>
        </p:nvSpPr>
        <p:spPr/>
        <p:txBody>
          <a:bodyPr/>
          <a:p>
            <a:r>
              <a:rPr lang="zh-CN"/>
              <a:t/>
            </a: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
    <p:spTree>
      <p:nvGrpSpPr>
        <p:cNvPr id="1" name=""/>
        <p:cNvGrpSpPr/>
        <p:nvPr/>
      </p:nvGrpSpPr>
      <p:grpSpPr>
        <a:xfrm>
          <a:off x="0" y="0"/>
          <a:ext cx="0" cy="0"/>
          <a:chOff x="0" y="0"/>
          <a:chExt cx="0" cy="0"/>
        </a:xfrm>
      </p:grpSpPr>
      <p:sp>
        <p:nvSpPr>
          <p:cNvPr id="50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0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43"/>
          </p:nvPr>
        </p:nvSpPr>
        <p:spPr/>
        <p:txBody>
          <a:bodyPr/>
          <a:p>
            <a:r>
              <a:t>Footer</a:t>
            </a:r>
          </a:p>
        </p:txBody>
      </p:sp>
      <p:sp>
        <p:nvSpPr>
          <p:cNvPr id="5" name="PlaceHolder 4"/>
          <p:cNvSpPr>
            <a:spLocks noGrp="1"/>
          </p:cNvSpPr>
          <p:nvPr>
            <p:ph type="sldNum" idx="144"/>
          </p:nvPr>
        </p:nvSpPr>
        <p:spPr/>
        <p:txBody>
          <a:bodyPr/>
          <a:p>
            <a:fld id="{7C3FA44B-18D7-4A2C-909B-E199041816F4}" type="slidenum">
              <a:t>&lt;#&gt;</a:t>
            </a:fld>
          </a:p>
        </p:txBody>
      </p:sp>
      <p:sp>
        <p:nvSpPr>
          <p:cNvPr id="6" name="PlaceHolder 5"/>
          <p:cNvSpPr>
            <a:spLocks noGrp="1"/>
          </p:cNvSpPr>
          <p:nvPr>
            <p:ph type="dt" idx="145"/>
          </p:nvPr>
        </p:nvSpPr>
        <p:spPr/>
        <p:txBody>
          <a:bodyPr/>
          <a:p>
            <a:r>
              <a:rPr lang="zh-C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节标题">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EE68DF5D-E57A-423F-9C11-BC8B07726F40}" type="slidenum">
              <a:t>&lt;#&gt;</a:t>
            </a:fld>
          </a:p>
        </p:txBody>
      </p:sp>
      <p:sp>
        <p:nvSpPr>
          <p:cNvPr id="4" name="PlaceHolder 3"/>
          <p:cNvSpPr>
            <a:spLocks noGrp="1"/>
          </p:cNvSpPr>
          <p:nvPr>
            <p:ph type="dt" idx="13"/>
          </p:nvPr>
        </p:nvSpPr>
        <p:spPr/>
        <p:txBody>
          <a:bodyPr/>
          <a:p>
            <a:r>
              <a:rPr lang="zh-CN"/>
              <a:t/>
            </a: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
    <p:spTree>
      <p:nvGrpSpPr>
        <p:cNvPr id="1" name=""/>
        <p:cNvGrpSpPr/>
        <p:nvPr/>
      </p:nvGrpSpPr>
      <p:grpSpPr>
        <a:xfrm>
          <a:off x="0" y="0"/>
          <a:ext cx="0" cy="0"/>
          <a:chOff x="0" y="0"/>
          <a:chExt cx="0" cy="0"/>
        </a:xfrm>
      </p:grpSpPr>
      <p:sp>
        <p:nvSpPr>
          <p:cNvPr id="51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1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46"/>
          </p:nvPr>
        </p:nvSpPr>
        <p:spPr/>
        <p:txBody>
          <a:bodyPr/>
          <a:p>
            <a:r>
              <a:t>Footer</a:t>
            </a:r>
          </a:p>
        </p:txBody>
      </p:sp>
      <p:sp>
        <p:nvSpPr>
          <p:cNvPr id="5" name="PlaceHolder 4"/>
          <p:cNvSpPr>
            <a:spLocks noGrp="1"/>
          </p:cNvSpPr>
          <p:nvPr>
            <p:ph type="sldNum" idx="147"/>
          </p:nvPr>
        </p:nvSpPr>
        <p:spPr/>
        <p:txBody>
          <a:bodyPr/>
          <a:p>
            <a:fld id="{D403C1FA-864C-4717-B1E6-5E02F0DE469E}" type="slidenum">
              <a:t>&lt;#&gt;</a:t>
            </a:fld>
          </a:p>
        </p:txBody>
      </p:sp>
      <p:sp>
        <p:nvSpPr>
          <p:cNvPr id="6" name="PlaceHolder 5"/>
          <p:cNvSpPr>
            <a:spLocks noGrp="1"/>
          </p:cNvSpPr>
          <p:nvPr>
            <p:ph type="dt" idx="148"/>
          </p:nvPr>
        </p:nvSpPr>
        <p:spPr/>
        <p:txBody>
          <a:bodyPr/>
          <a:p>
            <a:r>
              <a:rPr lang="zh-CN"/>
              <a:t/>
            </a: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
    <p:spTree>
      <p:nvGrpSpPr>
        <p:cNvPr id="1" name=""/>
        <p:cNvGrpSpPr/>
        <p:nvPr/>
      </p:nvGrpSpPr>
      <p:grpSpPr>
        <a:xfrm>
          <a:off x="0" y="0"/>
          <a:ext cx="0" cy="0"/>
          <a:chOff x="0" y="0"/>
          <a:chExt cx="0" cy="0"/>
        </a:xfrm>
      </p:grpSpPr>
      <p:sp>
        <p:nvSpPr>
          <p:cNvPr id="52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2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49"/>
          </p:nvPr>
        </p:nvSpPr>
        <p:spPr/>
        <p:txBody>
          <a:bodyPr/>
          <a:p>
            <a:r>
              <a:t>Footer</a:t>
            </a:r>
          </a:p>
        </p:txBody>
      </p:sp>
      <p:sp>
        <p:nvSpPr>
          <p:cNvPr id="5" name="PlaceHolder 4"/>
          <p:cNvSpPr>
            <a:spLocks noGrp="1"/>
          </p:cNvSpPr>
          <p:nvPr>
            <p:ph type="sldNum" idx="150"/>
          </p:nvPr>
        </p:nvSpPr>
        <p:spPr/>
        <p:txBody>
          <a:bodyPr/>
          <a:p>
            <a:fld id="{5BAC502D-0414-43DA-9DC2-DFAB6B5E7F24}" type="slidenum">
              <a:t>&lt;#&gt;</a:t>
            </a:fld>
          </a:p>
        </p:txBody>
      </p:sp>
      <p:sp>
        <p:nvSpPr>
          <p:cNvPr id="6" name="PlaceHolder 5"/>
          <p:cNvSpPr>
            <a:spLocks noGrp="1"/>
          </p:cNvSpPr>
          <p:nvPr>
            <p:ph type="dt" idx="151"/>
          </p:nvPr>
        </p:nvSpPr>
        <p:spPr/>
        <p:txBody>
          <a:bodyPr/>
          <a:p>
            <a:r>
              <a:rPr lang="zh-CN"/>
              <a:t/>
            </a: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
    <p:spTree>
      <p:nvGrpSpPr>
        <p:cNvPr id="1" name=""/>
        <p:cNvGrpSpPr/>
        <p:nvPr/>
      </p:nvGrpSpPr>
      <p:grpSpPr>
        <a:xfrm>
          <a:off x="0" y="0"/>
          <a:ext cx="0" cy="0"/>
          <a:chOff x="0" y="0"/>
          <a:chExt cx="0" cy="0"/>
        </a:xfrm>
      </p:grpSpPr>
      <p:sp>
        <p:nvSpPr>
          <p:cNvPr id="53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3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52"/>
          </p:nvPr>
        </p:nvSpPr>
        <p:spPr/>
        <p:txBody>
          <a:bodyPr/>
          <a:p>
            <a:r>
              <a:t>Footer</a:t>
            </a:r>
          </a:p>
        </p:txBody>
      </p:sp>
      <p:sp>
        <p:nvSpPr>
          <p:cNvPr id="5" name="PlaceHolder 4"/>
          <p:cNvSpPr>
            <a:spLocks noGrp="1"/>
          </p:cNvSpPr>
          <p:nvPr>
            <p:ph type="sldNum" idx="153"/>
          </p:nvPr>
        </p:nvSpPr>
        <p:spPr/>
        <p:txBody>
          <a:bodyPr/>
          <a:p>
            <a:fld id="{C2F0DCCB-87AF-4883-BD10-EE02CF709C4C}" type="slidenum">
              <a:t>&lt;#&gt;</a:t>
            </a:fld>
          </a:p>
        </p:txBody>
      </p:sp>
      <p:sp>
        <p:nvSpPr>
          <p:cNvPr id="6" name="PlaceHolder 5"/>
          <p:cNvSpPr>
            <a:spLocks noGrp="1"/>
          </p:cNvSpPr>
          <p:nvPr>
            <p:ph type="dt" idx="154"/>
          </p:nvPr>
        </p:nvSpPr>
        <p:spPr/>
        <p:txBody>
          <a:bodyPr/>
          <a:p>
            <a:r>
              <a:rPr lang="zh-CN"/>
              <a:t/>
            </a: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
    <p:spTree>
      <p:nvGrpSpPr>
        <p:cNvPr id="1" name=""/>
        <p:cNvGrpSpPr/>
        <p:nvPr/>
      </p:nvGrpSpPr>
      <p:grpSpPr>
        <a:xfrm>
          <a:off x="0" y="0"/>
          <a:ext cx="0" cy="0"/>
          <a:chOff x="0" y="0"/>
          <a:chExt cx="0" cy="0"/>
        </a:xfrm>
      </p:grpSpPr>
      <p:sp>
        <p:nvSpPr>
          <p:cNvPr id="54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5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55"/>
          </p:nvPr>
        </p:nvSpPr>
        <p:spPr/>
        <p:txBody>
          <a:bodyPr/>
          <a:p>
            <a:r>
              <a:t>Footer</a:t>
            </a:r>
          </a:p>
        </p:txBody>
      </p:sp>
      <p:sp>
        <p:nvSpPr>
          <p:cNvPr id="5" name="PlaceHolder 4"/>
          <p:cNvSpPr>
            <a:spLocks noGrp="1"/>
          </p:cNvSpPr>
          <p:nvPr>
            <p:ph type="sldNum" idx="156"/>
          </p:nvPr>
        </p:nvSpPr>
        <p:spPr/>
        <p:txBody>
          <a:bodyPr/>
          <a:p>
            <a:fld id="{46BE8103-E6DA-4D2A-B3D2-1BA1FA03A733}" type="slidenum">
              <a:t>&lt;#&gt;</a:t>
            </a:fld>
          </a:p>
        </p:txBody>
      </p:sp>
      <p:sp>
        <p:nvSpPr>
          <p:cNvPr id="6" name="PlaceHolder 5"/>
          <p:cNvSpPr>
            <a:spLocks noGrp="1"/>
          </p:cNvSpPr>
          <p:nvPr>
            <p:ph type="dt" idx="157"/>
          </p:nvPr>
        </p:nvSpPr>
        <p:spPr/>
        <p:txBody>
          <a:bodyPr/>
          <a:p>
            <a:r>
              <a:rPr lang="zh-CN"/>
              <a:t/>
            </a: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
    <p:spTree>
      <p:nvGrpSpPr>
        <p:cNvPr id="1" name=""/>
        <p:cNvGrpSpPr/>
        <p:nvPr/>
      </p:nvGrpSpPr>
      <p:grpSpPr>
        <a:xfrm>
          <a:off x="0" y="0"/>
          <a:ext cx="0" cy="0"/>
          <a:chOff x="0" y="0"/>
          <a:chExt cx="0" cy="0"/>
        </a:xfrm>
      </p:grpSpPr>
      <p:sp>
        <p:nvSpPr>
          <p:cNvPr id="56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6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58"/>
          </p:nvPr>
        </p:nvSpPr>
        <p:spPr/>
        <p:txBody>
          <a:bodyPr/>
          <a:p>
            <a:r>
              <a:t>Footer</a:t>
            </a:r>
          </a:p>
        </p:txBody>
      </p:sp>
      <p:sp>
        <p:nvSpPr>
          <p:cNvPr id="5" name="PlaceHolder 4"/>
          <p:cNvSpPr>
            <a:spLocks noGrp="1"/>
          </p:cNvSpPr>
          <p:nvPr>
            <p:ph type="sldNum" idx="159"/>
          </p:nvPr>
        </p:nvSpPr>
        <p:spPr/>
        <p:txBody>
          <a:bodyPr/>
          <a:p>
            <a:fld id="{28CE8D2B-F6C2-463A-AEEA-864BDC3EC82D}" type="slidenum">
              <a:t>&lt;#&gt;</a:t>
            </a:fld>
          </a:p>
        </p:txBody>
      </p:sp>
      <p:sp>
        <p:nvSpPr>
          <p:cNvPr id="6" name="PlaceHolder 5"/>
          <p:cNvSpPr>
            <a:spLocks noGrp="1"/>
          </p:cNvSpPr>
          <p:nvPr>
            <p:ph type="dt" idx="160"/>
          </p:nvPr>
        </p:nvSpPr>
        <p:spPr/>
        <p:txBody>
          <a:bodyPr/>
          <a:p>
            <a:r>
              <a:rPr lang="zh-CN"/>
              <a:t/>
            </a: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
    <p:spTree>
      <p:nvGrpSpPr>
        <p:cNvPr id="1" name=""/>
        <p:cNvGrpSpPr/>
        <p:nvPr/>
      </p:nvGrpSpPr>
      <p:grpSpPr>
        <a:xfrm>
          <a:off x="0" y="0"/>
          <a:ext cx="0" cy="0"/>
          <a:chOff x="0" y="0"/>
          <a:chExt cx="0" cy="0"/>
        </a:xfrm>
      </p:grpSpPr>
      <p:sp>
        <p:nvSpPr>
          <p:cNvPr id="57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7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61"/>
          </p:nvPr>
        </p:nvSpPr>
        <p:spPr/>
        <p:txBody>
          <a:bodyPr/>
          <a:p>
            <a:r>
              <a:t>Footer</a:t>
            </a:r>
          </a:p>
        </p:txBody>
      </p:sp>
      <p:sp>
        <p:nvSpPr>
          <p:cNvPr id="5" name="PlaceHolder 4"/>
          <p:cNvSpPr>
            <a:spLocks noGrp="1"/>
          </p:cNvSpPr>
          <p:nvPr>
            <p:ph type="sldNum" idx="162"/>
          </p:nvPr>
        </p:nvSpPr>
        <p:spPr/>
        <p:txBody>
          <a:bodyPr/>
          <a:p>
            <a:fld id="{C9929DC4-77BA-4ED4-A3E4-F0441E5E5897}" type="slidenum">
              <a:t>&lt;#&gt;</a:t>
            </a:fld>
          </a:p>
        </p:txBody>
      </p:sp>
      <p:sp>
        <p:nvSpPr>
          <p:cNvPr id="6" name="PlaceHolder 5"/>
          <p:cNvSpPr>
            <a:spLocks noGrp="1"/>
          </p:cNvSpPr>
          <p:nvPr>
            <p:ph type="dt" idx="163"/>
          </p:nvPr>
        </p:nvSpPr>
        <p:spPr/>
        <p:txBody>
          <a:bodyPr/>
          <a:p>
            <a:r>
              <a:rPr lang="zh-CN"/>
              <a:t/>
            </a: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
    <p:spTree>
      <p:nvGrpSpPr>
        <p:cNvPr id="1" name=""/>
        <p:cNvGrpSpPr/>
        <p:nvPr/>
      </p:nvGrpSpPr>
      <p:grpSpPr>
        <a:xfrm>
          <a:off x="0" y="0"/>
          <a:ext cx="0" cy="0"/>
          <a:chOff x="0" y="0"/>
          <a:chExt cx="0" cy="0"/>
        </a:xfrm>
      </p:grpSpPr>
      <p:sp>
        <p:nvSpPr>
          <p:cNvPr id="58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8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64"/>
          </p:nvPr>
        </p:nvSpPr>
        <p:spPr/>
        <p:txBody>
          <a:bodyPr/>
          <a:p>
            <a:r>
              <a:t>Footer</a:t>
            </a:r>
          </a:p>
        </p:txBody>
      </p:sp>
      <p:sp>
        <p:nvSpPr>
          <p:cNvPr id="5" name="PlaceHolder 4"/>
          <p:cNvSpPr>
            <a:spLocks noGrp="1"/>
          </p:cNvSpPr>
          <p:nvPr>
            <p:ph type="sldNum" idx="165"/>
          </p:nvPr>
        </p:nvSpPr>
        <p:spPr/>
        <p:txBody>
          <a:bodyPr/>
          <a:p>
            <a:fld id="{3A027D3D-471D-4C94-9F7D-DF87055AC93B}" type="slidenum">
              <a:t>&lt;#&gt;</a:t>
            </a:fld>
          </a:p>
        </p:txBody>
      </p:sp>
      <p:sp>
        <p:nvSpPr>
          <p:cNvPr id="6" name="PlaceHolder 5"/>
          <p:cNvSpPr>
            <a:spLocks noGrp="1"/>
          </p:cNvSpPr>
          <p:nvPr>
            <p:ph type="dt" idx="166"/>
          </p:nvPr>
        </p:nvSpPr>
        <p:spPr/>
        <p:txBody>
          <a:bodyPr/>
          <a:p>
            <a:r>
              <a:rPr lang="zh-CN"/>
              <a:t/>
            </a: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
    <p:spTree>
      <p:nvGrpSpPr>
        <p:cNvPr id="1" name=""/>
        <p:cNvGrpSpPr/>
        <p:nvPr/>
      </p:nvGrpSpPr>
      <p:grpSpPr>
        <a:xfrm>
          <a:off x="0" y="0"/>
          <a:ext cx="0" cy="0"/>
          <a:chOff x="0" y="0"/>
          <a:chExt cx="0" cy="0"/>
        </a:xfrm>
      </p:grpSpPr>
      <p:sp>
        <p:nvSpPr>
          <p:cNvPr id="59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9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67"/>
          </p:nvPr>
        </p:nvSpPr>
        <p:spPr/>
        <p:txBody>
          <a:bodyPr/>
          <a:p>
            <a:r>
              <a:t>Footer</a:t>
            </a:r>
          </a:p>
        </p:txBody>
      </p:sp>
      <p:sp>
        <p:nvSpPr>
          <p:cNvPr id="5" name="PlaceHolder 4"/>
          <p:cNvSpPr>
            <a:spLocks noGrp="1"/>
          </p:cNvSpPr>
          <p:nvPr>
            <p:ph type="sldNum" idx="168"/>
          </p:nvPr>
        </p:nvSpPr>
        <p:spPr/>
        <p:txBody>
          <a:bodyPr/>
          <a:p>
            <a:fld id="{A1ABB0DB-0C4B-48D0-BC0F-519EBE716576}" type="slidenum">
              <a:t>&lt;#&gt;</a:t>
            </a:fld>
          </a:p>
        </p:txBody>
      </p:sp>
      <p:sp>
        <p:nvSpPr>
          <p:cNvPr id="6" name="PlaceHolder 5"/>
          <p:cNvSpPr>
            <a:spLocks noGrp="1"/>
          </p:cNvSpPr>
          <p:nvPr>
            <p:ph type="dt" idx="169"/>
          </p:nvPr>
        </p:nvSpPr>
        <p:spPr/>
        <p:txBody>
          <a:bodyPr/>
          <a:p>
            <a:r>
              <a:rPr lang="zh-CN"/>
              <a:t/>
            </a: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
    <p:spTree>
      <p:nvGrpSpPr>
        <p:cNvPr id="1" name=""/>
        <p:cNvGrpSpPr/>
        <p:nvPr/>
      </p:nvGrpSpPr>
      <p:grpSpPr>
        <a:xfrm>
          <a:off x="0" y="0"/>
          <a:ext cx="0" cy="0"/>
          <a:chOff x="0" y="0"/>
          <a:chExt cx="0" cy="0"/>
        </a:xfrm>
      </p:grpSpPr>
      <p:sp>
        <p:nvSpPr>
          <p:cNvPr id="60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0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70"/>
          </p:nvPr>
        </p:nvSpPr>
        <p:spPr/>
        <p:txBody>
          <a:bodyPr/>
          <a:p>
            <a:r>
              <a:t>Footer</a:t>
            </a:r>
          </a:p>
        </p:txBody>
      </p:sp>
      <p:sp>
        <p:nvSpPr>
          <p:cNvPr id="5" name="PlaceHolder 4"/>
          <p:cNvSpPr>
            <a:spLocks noGrp="1"/>
          </p:cNvSpPr>
          <p:nvPr>
            <p:ph type="sldNum" idx="171"/>
          </p:nvPr>
        </p:nvSpPr>
        <p:spPr/>
        <p:txBody>
          <a:bodyPr/>
          <a:p>
            <a:fld id="{0313CAF2-9B2E-49EC-96B4-17A9A0F9DC63}" type="slidenum">
              <a:t>&lt;#&gt;</a:t>
            </a:fld>
          </a:p>
        </p:txBody>
      </p:sp>
      <p:sp>
        <p:nvSpPr>
          <p:cNvPr id="6" name="PlaceHolder 5"/>
          <p:cNvSpPr>
            <a:spLocks noGrp="1"/>
          </p:cNvSpPr>
          <p:nvPr>
            <p:ph type="dt" idx="172"/>
          </p:nvPr>
        </p:nvSpPr>
        <p:spPr/>
        <p:txBody>
          <a:bodyPr/>
          <a:p>
            <a:r>
              <a:rPr lang="zh-CN"/>
              <a:t/>
            </a: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
    <p:spTree>
      <p:nvGrpSpPr>
        <p:cNvPr id="1" name=""/>
        <p:cNvGrpSpPr/>
        <p:nvPr/>
      </p:nvGrpSpPr>
      <p:grpSpPr>
        <a:xfrm>
          <a:off x="0" y="0"/>
          <a:ext cx="0" cy="0"/>
          <a:chOff x="0" y="0"/>
          <a:chExt cx="0" cy="0"/>
        </a:xfrm>
      </p:grpSpPr>
      <p:sp>
        <p:nvSpPr>
          <p:cNvPr id="61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1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73"/>
          </p:nvPr>
        </p:nvSpPr>
        <p:spPr/>
        <p:txBody>
          <a:bodyPr/>
          <a:p>
            <a:r>
              <a:t>Footer</a:t>
            </a:r>
          </a:p>
        </p:txBody>
      </p:sp>
      <p:sp>
        <p:nvSpPr>
          <p:cNvPr id="5" name="PlaceHolder 4"/>
          <p:cNvSpPr>
            <a:spLocks noGrp="1"/>
          </p:cNvSpPr>
          <p:nvPr>
            <p:ph type="sldNum" idx="174"/>
          </p:nvPr>
        </p:nvSpPr>
        <p:spPr/>
        <p:txBody>
          <a:bodyPr/>
          <a:p>
            <a:fld id="{147B2110-240A-4757-A2FC-CB344ED7877F}" type="slidenum">
              <a:t>&lt;#&gt;</a:t>
            </a:fld>
          </a:p>
        </p:txBody>
      </p:sp>
      <p:sp>
        <p:nvSpPr>
          <p:cNvPr id="6" name="PlaceHolder 5"/>
          <p:cNvSpPr>
            <a:spLocks noGrp="1"/>
          </p:cNvSpPr>
          <p:nvPr>
            <p:ph type="dt" idx="175"/>
          </p:nvPr>
        </p:nvSpPr>
        <p:spPr/>
        <p:txBody>
          <a:bodyPr/>
          <a:p>
            <a:r>
              <a:rPr lang="zh-C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两栏内容">
    <p:spTree>
      <p:nvGrpSpPr>
        <p:cNvPr id="1" name=""/>
        <p:cNvGrpSpPr/>
        <p:nvPr/>
      </p:nvGrpSpPr>
      <p:grpSpPr>
        <a:xfrm>
          <a:off x="0" y="0"/>
          <a:ext cx="0" cy="0"/>
          <a:chOff x="0" y="0"/>
          <a:chExt cx="0" cy="0"/>
        </a:xfrm>
      </p:grpSpPr>
      <p:sp>
        <p:nvSpPr>
          <p:cNvPr id="4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0" name="PlaceHolder 2"/>
          <p:cNvSpPr>
            <a:spLocks noGrp="1"/>
          </p:cNvSpPr>
          <p:nvPr>
            <p:ph/>
          </p:nvPr>
        </p:nvSpPr>
        <p:spPr>
          <a:xfrm>
            <a:off x="838080" y="1825560"/>
            <a:ext cx="513036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1" name="PlaceHolder 3"/>
          <p:cNvSpPr>
            <a:spLocks noGrp="1"/>
          </p:cNvSpPr>
          <p:nvPr>
            <p:ph/>
          </p:nvPr>
        </p:nvSpPr>
        <p:spPr>
          <a:xfrm>
            <a:off x="6225480" y="1825560"/>
            <a:ext cx="513036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ftr" idx="14"/>
          </p:nvPr>
        </p:nvSpPr>
        <p:spPr/>
        <p:txBody>
          <a:bodyPr/>
          <a:p>
            <a:r>
              <a:t>Footer</a:t>
            </a:r>
          </a:p>
        </p:txBody>
      </p:sp>
      <p:sp>
        <p:nvSpPr>
          <p:cNvPr id="6" name="PlaceHolder 5"/>
          <p:cNvSpPr>
            <a:spLocks noGrp="1"/>
          </p:cNvSpPr>
          <p:nvPr>
            <p:ph type="sldNum" idx="15"/>
          </p:nvPr>
        </p:nvSpPr>
        <p:spPr/>
        <p:txBody>
          <a:bodyPr/>
          <a:p>
            <a:fld id="{347BB2ED-12DC-45DC-9959-74808CC4226E}" type="slidenum">
              <a:t>&lt;#&gt;</a:t>
            </a:fld>
          </a:p>
        </p:txBody>
      </p:sp>
      <p:sp>
        <p:nvSpPr>
          <p:cNvPr id="7" name="PlaceHolder 6"/>
          <p:cNvSpPr>
            <a:spLocks noGrp="1"/>
          </p:cNvSpPr>
          <p:nvPr>
            <p:ph type="dt" idx="16"/>
          </p:nvPr>
        </p:nvSpPr>
        <p:spPr/>
        <p:txBody>
          <a:bodyPr/>
          <a:p>
            <a:r>
              <a:rPr lang="zh-CN"/>
              <a:t/>
            </a: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
    <p:spTree>
      <p:nvGrpSpPr>
        <p:cNvPr id="1" name=""/>
        <p:cNvGrpSpPr/>
        <p:nvPr/>
      </p:nvGrpSpPr>
      <p:grpSpPr>
        <a:xfrm>
          <a:off x="0" y="0"/>
          <a:ext cx="0" cy="0"/>
          <a:chOff x="0" y="0"/>
          <a:chExt cx="0" cy="0"/>
        </a:xfrm>
      </p:grpSpPr>
      <p:sp>
        <p:nvSpPr>
          <p:cNvPr id="62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2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76"/>
          </p:nvPr>
        </p:nvSpPr>
        <p:spPr/>
        <p:txBody>
          <a:bodyPr/>
          <a:p>
            <a:r>
              <a:t>Footer</a:t>
            </a:r>
          </a:p>
        </p:txBody>
      </p:sp>
      <p:sp>
        <p:nvSpPr>
          <p:cNvPr id="5" name="PlaceHolder 4"/>
          <p:cNvSpPr>
            <a:spLocks noGrp="1"/>
          </p:cNvSpPr>
          <p:nvPr>
            <p:ph type="sldNum" idx="177"/>
          </p:nvPr>
        </p:nvSpPr>
        <p:spPr/>
        <p:txBody>
          <a:bodyPr/>
          <a:p>
            <a:fld id="{56AEF5EF-E36D-43C9-B6D8-9BBD802BD508}" type="slidenum">
              <a:t>&lt;#&gt;</a:t>
            </a:fld>
          </a:p>
        </p:txBody>
      </p:sp>
      <p:sp>
        <p:nvSpPr>
          <p:cNvPr id="6" name="PlaceHolder 5"/>
          <p:cNvSpPr>
            <a:spLocks noGrp="1"/>
          </p:cNvSpPr>
          <p:nvPr>
            <p:ph type="dt" idx="178"/>
          </p:nvPr>
        </p:nvSpPr>
        <p:spPr/>
        <p:txBody>
          <a:bodyPr/>
          <a:p>
            <a:r>
              <a:rPr lang="zh-CN"/>
              <a:t/>
            </a: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
    <p:spTree>
      <p:nvGrpSpPr>
        <p:cNvPr id="1" name=""/>
        <p:cNvGrpSpPr/>
        <p:nvPr/>
      </p:nvGrpSpPr>
      <p:grpSpPr>
        <a:xfrm>
          <a:off x="0" y="0"/>
          <a:ext cx="0" cy="0"/>
          <a:chOff x="0" y="0"/>
          <a:chExt cx="0" cy="0"/>
        </a:xfrm>
      </p:grpSpPr>
      <p:sp>
        <p:nvSpPr>
          <p:cNvPr id="63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3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79"/>
          </p:nvPr>
        </p:nvSpPr>
        <p:spPr/>
        <p:txBody>
          <a:bodyPr/>
          <a:p>
            <a:r>
              <a:t>Footer</a:t>
            </a:r>
          </a:p>
        </p:txBody>
      </p:sp>
      <p:sp>
        <p:nvSpPr>
          <p:cNvPr id="5" name="PlaceHolder 4"/>
          <p:cNvSpPr>
            <a:spLocks noGrp="1"/>
          </p:cNvSpPr>
          <p:nvPr>
            <p:ph type="sldNum" idx="180"/>
          </p:nvPr>
        </p:nvSpPr>
        <p:spPr/>
        <p:txBody>
          <a:bodyPr/>
          <a:p>
            <a:fld id="{5582E3B2-5EF8-460A-A9E1-5D8640B99621}" type="slidenum">
              <a:t>&lt;#&gt;</a:t>
            </a:fld>
          </a:p>
        </p:txBody>
      </p:sp>
      <p:sp>
        <p:nvSpPr>
          <p:cNvPr id="6" name="PlaceHolder 5"/>
          <p:cNvSpPr>
            <a:spLocks noGrp="1"/>
          </p:cNvSpPr>
          <p:nvPr>
            <p:ph type="dt" idx="181"/>
          </p:nvPr>
        </p:nvSpPr>
        <p:spPr/>
        <p:txBody>
          <a:bodyPr/>
          <a:p>
            <a:r>
              <a:rPr lang="zh-CN"/>
              <a:t/>
            </a:r>
          </a:p>
        </p:txBody>
      </p:sp>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
    <p:spTree>
      <p:nvGrpSpPr>
        <p:cNvPr id="1" name=""/>
        <p:cNvGrpSpPr/>
        <p:nvPr/>
      </p:nvGrpSpPr>
      <p:grpSpPr>
        <a:xfrm>
          <a:off x="0" y="0"/>
          <a:ext cx="0" cy="0"/>
          <a:chOff x="0" y="0"/>
          <a:chExt cx="0" cy="0"/>
        </a:xfrm>
      </p:grpSpPr>
      <p:sp>
        <p:nvSpPr>
          <p:cNvPr id="64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4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82"/>
          </p:nvPr>
        </p:nvSpPr>
        <p:spPr/>
        <p:txBody>
          <a:bodyPr/>
          <a:p>
            <a:r>
              <a:t>Footer</a:t>
            </a:r>
          </a:p>
        </p:txBody>
      </p:sp>
      <p:sp>
        <p:nvSpPr>
          <p:cNvPr id="5" name="PlaceHolder 4"/>
          <p:cNvSpPr>
            <a:spLocks noGrp="1"/>
          </p:cNvSpPr>
          <p:nvPr>
            <p:ph type="sldNum" idx="183"/>
          </p:nvPr>
        </p:nvSpPr>
        <p:spPr/>
        <p:txBody>
          <a:bodyPr/>
          <a:p>
            <a:fld id="{666CADE4-D965-4D70-A662-5DC8A9833ED6}" type="slidenum">
              <a:t>&lt;#&gt;</a:t>
            </a:fld>
          </a:p>
        </p:txBody>
      </p:sp>
      <p:sp>
        <p:nvSpPr>
          <p:cNvPr id="6" name="PlaceHolder 5"/>
          <p:cNvSpPr>
            <a:spLocks noGrp="1"/>
          </p:cNvSpPr>
          <p:nvPr>
            <p:ph type="dt" idx="184"/>
          </p:nvPr>
        </p:nvSpPr>
        <p:spPr/>
        <p:txBody>
          <a:bodyPr/>
          <a:p>
            <a:r>
              <a:rPr lang="zh-CN"/>
              <a:t/>
            </a: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
    <p:spTree>
      <p:nvGrpSpPr>
        <p:cNvPr id="1" name=""/>
        <p:cNvGrpSpPr/>
        <p:nvPr/>
      </p:nvGrpSpPr>
      <p:grpSpPr>
        <a:xfrm>
          <a:off x="0" y="0"/>
          <a:ext cx="0" cy="0"/>
          <a:chOff x="0" y="0"/>
          <a:chExt cx="0" cy="0"/>
        </a:xfrm>
      </p:grpSpPr>
      <p:sp>
        <p:nvSpPr>
          <p:cNvPr id="65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85"/>
          </p:nvPr>
        </p:nvSpPr>
        <p:spPr/>
        <p:txBody>
          <a:bodyPr/>
          <a:p>
            <a:r>
              <a:t>Footer</a:t>
            </a:r>
          </a:p>
        </p:txBody>
      </p:sp>
      <p:sp>
        <p:nvSpPr>
          <p:cNvPr id="5" name="PlaceHolder 4"/>
          <p:cNvSpPr>
            <a:spLocks noGrp="1"/>
          </p:cNvSpPr>
          <p:nvPr>
            <p:ph type="sldNum" idx="186"/>
          </p:nvPr>
        </p:nvSpPr>
        <p:spPr/>
        <p:txBody>
          <a:bodyPr/>
          <a:p>
            <a:fld id="{7E192185-48A3-4DD3-ADD3-83078D01F2B6}" type="slidenum">
              <a:t>&lt;#&gt;</a:t>
            </a:fld>
          </a:p>
        </p:txBody>
      </p:sp>
      <p:sp>
        <p:nvSpPr>
          <p:cNvPr id="6" name="PlaceHolder 5"/>
          <p:cNvSpPr>
            <a:spLocks noGrp="1"/>
          </p:cNvSpPr>
          <p:nvPr>
            <p:ph type="dt" idx="187"/>
          </p:nvPr>
        </p:nvSpPr>
        <p:spPr/>
        <p:txBody>
          <a:bodyPr/>
          <a:p>
            <a:r>
              <a:rPr lang="zh-CN"/>
              <a:t/>
            </a: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
    <p:spTree>
      <p:nvGrpSpPr>
        <p:cNvPr id="1" name=""/>
        <p:cNvGrpSpPr/>
        <p:nvPr/>
      </p:nvGrpSpPr>
      <p:grpSpPr>
        <a:xfrm>
          <a:off x="0" y="0"/>
          <a:ext cx="0" cy="0"/>
          <a:chOff x="0" y="0"/>
          <a:chExt cx="0" cy="0"/>
        </a:xfrm>
      </p:grpSpPr>
      <p:sp>
        <p:nvSpPr>
          <p:cNvPr id="67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7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88"/>
          </p:nvPr>
        </p:nvSpPr>
        <p:spPr/>
        <p:txBody>
          <a:bodyPr/>
          <a:p>
            <a:r>
              <a:t>Footer</a:t>
            </a:r>
          </a:p>
        </p:txBody>
      </p:sp>
      <p:sp>
        <p:nvSpPr>
          <p:cNvPr id="5" name="PlaceHolder 4"/>
          <p:cNvSpPr>
            <a:spLocks noGrp="1"/>
          </p:cNvSpPr>
          <p:nvPr>
            <p:ph type="sldNum" idx="189"/>
          </p:nvPr>
        </p:nvSpPr>
        <p:spPr/>
        <p:txBody>
          <a:bodyPr/>
          <a:p>
            <a:fld id="{5A9AE2F5-C32E-4338-A1D2-75646AA4A853}" type="slidenum">
              <a:t>&lt;#&gt;</a:t>
            </a:fld>
          </a:p>
        </p:txBody>
      </p:sp>
      <p:sp>
        <p:nvSpPr>
          <p:cNvPr id="6" name="PlaceHolder 5"/>
          <p:cNvSpPr>
            <a:spLocks noGrp="1"/>
          </p:cNvSpPr>
          <p:nvPr>
            <p:ph type="dt" idx="190"/>
          </p:nvPr>
        </p:nvSpPr>
        <p:spPr/>
        <p:txBody>
          <a:bodyPr/>
          <a:p>
            <a:r>
              <a:rPr lang="zh-CN"/>
              <a:t/>
            </a: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
    <p:spTree>
      <p:nvGrpSpPr>
        <p:cNvPr id="1" name=""/>
        <p:cNvGrpSpPr/>
        <p:nvPr/>
      </p:nvGrpSpPr>
      <p:grpSpPr>
        <a:xfrm>
          <a:off x="0" y="0"/>
          <a:ext cx="0" cy="0"/>
          <a:chOff x="0" y="0"/>
          <a:chExt cx="0" cy="0"/>
        </a:xfrm>
      </p:grpSpPr>
      <p:sp>
        <p:nvSpPr>
          <p:cNvPr id="68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8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91"/>
          </p:nvPr>
        </p:nvSpPr>
        <p:spPr/>
        <p:txBody>
          <a:bodyPr/>
          <a:p>
            <a:r>
              <a:t>Footer</a:t>
            </a:r>
          </a:p>
        </p:txBody>
      </p:sp>
      <p:sp>
        <p:nvSpPr>
          <p:cNvPr id="5" name="PlaceHolder 4"/>
          <p:cNvSpPr>
            <a:spLocks noGrp="1"/>
          </p:cNvSpPr>
          <p:nvPr>
            <p:ph type="sldNum" idx="192"/>
          </p:nvPr>
        </p:nvSpPr>
        <p:spPr/>
        <p:txBody>
          <a:bodyPr/>
          <a:p>
            <a:fld id="{7D46096F-CDE8-4C5C-9B3A-4DC4D6594305}" type="slidenum">
              <a:t>&lt;#&gt;</a:t>
            </a:fld>
          </a:p>
        </p:txBody>
      </p:sp>
      <p:sp>
        <p:nvSpPr>
          <p:cNvPr id="6" name="PlaceHolder 5"/>
          <p:cNvSpPr>
            <a:spLocks noGrp="1"/>
          </p:cNvSpPr>
          <p:nvPr>
            <p:ph type="dt" idx="193"/>
          </p:nvPr>
        </p:nvSpPr>
        <p:spPr/>
        <p:txBody>
          <a:bodyPr/>
          <a:p>
            <a:r>
              <a:rPr lang="zh-CN"/>
              <a:t/>
            </a: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
    <p:spTree>
      <p:nvGrpSpPr>
        <p:cNvPr id="1" name=""/>
        <p:cNvGrpSpPr/>
        <p:nvPr/>
      </p:nvGrpSpPr>
      <p:grpSpPr>
        <a:xfrm>
          <a:off x="0" y="0"/>
          <a:ext cx="0" cy="0"/>
          <a:chOff x="0" y="0"/>
          <a:chExt cx="0" cy="0"/>
        </a:xfrm>
      </p:grpSpPr>
      <p:sp>
        <p:nvSpPr>
          <p:cNvPr id="69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9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94"/>
          </p:nvPr>
        </p:nvSpPr>
        <p:spPr/>
        <p:txBody>
          <a:bodyPr/>
          <a:p>
            <a:r>
              <a:t>Footer</a:t>
            </a:r>
          </a:p>
        </p:txBody>
      </p:sp>
      <p:sp>
        <p:nvSpPr>
          <p:cNvPr id="5" name="PlaceHolder 4"/>
          <p:cNvSpPr>
            <a:spLocks noGrp="1"/>
          </p:cNvSpPr>
          <p:nvPr>
            <p:ph type="sldNum" idx="195"/>
          </p:nvPr>
        </p:nvSpPr>
        <p:spPr/>
        <p:txBody>
          <a:bodyPr/>
          <a:p>
            <a:fld id="{1D7F2BAA-B3A8-4053-81E6-FDE356AF8E2E}" type="slidenum">
              <a:t>&lt;#&gt;</a:t>
            </a:fld>
          </a:p>
        </p:txBody>
      </p:sp>
      <p:sp>
        <p:nvSpPr>
          <p:cNvPr id="6" name="PlaceHolder 5"/>
          <p:cNvSpPr>
            <a:spLocks noGrp="1"/>
          </p:cNvSpPr>
          <p:nvPr>
            <p:ph type="dt" idx="196"/>
          </p:nvPr>
        </p:nvSpPr>
        <p:spPr/>
        <p:txBody>
          <a:bodyPr/>
          <a:p>
            <a:r>
              <a:rPr lang="zh-CN"/>
              <a:t/>
            </a: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
    <p:spTree>
      <p:nvGrpSpPr>
        <p:cNvPr id="1" name=""/>
        <p:cNvGrpSpPr/>
        <p:nvPr/>
      </p:nvGrpSpPr>
      <p:grpSpPr>
        <a:xfrm>
          <a:off x="0" y="0"/>
          <a:ext cx="0" cy="0"/>
          <a:chOff x="0" y="0"/>
          <a:chExt cx="0" cy="0"/>
        </a:xfrm>
      </p:grpSpPr>
      <p:sp>
        <p:nvSpPr>
          <p:cNvPr id="70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0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97"/>
          </p:nvPr>
        </p:nvSpPr>
        <p:spPr/>
        <p:txBody>
          <a:bodyPr/>
          <a:p>
            <a:r>
              <a:t>Footer</a:t>
            </a:r>
          </a:p>
        </p:txBody>
      </p:sp>
      <p:sp>
        <p:nvSpPr>
          <p:cNvPr id="5" name="PlaceHolder 4"/>
          <p:cNvSpPr>
            <a:spLocks noGrp="1"/>
          </p:cNvSpPr>
          <p:nvPr>
            <p:ph type="sldNum" idx="198"/>
          </p:nvPr>
        </p:nvSpPr>
        <p:spPr/>
        <p:txBody>
          <a:bodyPr/>
          <a:p>
            <a:fld id="{381BC96F-A2F5-404D-97D0-910EC8A3B09A}" type="slidenum">
              <a:t>&lt;#&gt;</a:t>
            </a:fld>
          </a:p>
        </p:txBody>
      </p:sp>
      <p:sp>
        <p:nvSpPr>
          <p:cNvPr id="6" name="PlaceHolder 5"/>
          <p:cNvSpPr>
            <a:spLocks noGrp="1"/>
          </p:cNvSpPr>
          <p:nvPr>
            <p:ph type="dt" idx="199"/>
          </p:nvPr>
        </p:nvSpPr>
        <p:spPr/>
        <p:txBody>
          <a:bodyPr/>
          <a:p>
            <a:r>
              <a:rPr lang="zh-CN"/>
              <a:t/>
            </a: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
    <p:spTree>
      <p:nvGrpSpPr>
        <p:cNvPr id="1" name=""/>
        <p:cNvGrpSpPr/>
        <p:nvPr/>
      </p:nvGrpSpPr>
      <p:grpSpPr>
        <a:xfrm>
          <a:off x="0" y="0"/>
          <a:ext cx="0" cy="0"/>
          <a:chOff x="0" y="0"/>
          <a:chExt cx="0" cy="0"/>
        </a:xfrm>
      </p:grpSpPr>
      <p:sp>
        <p:nvSpPr>
          <p:cNvPr id="71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1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00"/>
          </p:nvPr>
        </p:nvSpPr>
        <p:spPr/>
        <p:txBody>
          <a:bodyPr/>
          <a:p>
            <a:r>
              <a:t>Footer</a:t>
            </a:r>
          </a:p>
        </p:txBody>
      </p:sp>
      <p:sp>
        <p:nvSpPr>
          <p:cNvPr id="5" name="PlaceHolder 4"/>
          <p:cNvSpPr>
            <a:spLocks noGrp="1"/>
          </p:cNvSpPr>
          <p:nvPr>
            <p:ph type="sldNum" idx="201"/>
          </p:nvPr>
        </p:nvSpPr>
        <p:spPr/>
        <p:txBody>
          <a:bodyPr/>
          <a:p>
            <a:fld id="{B4166A97-E8C2-4AEF-AC67-9746306BC5D9}" type="slidenum">
              <a:t>&lt;#&gt;</a:t>
            </a:fld>
          </a:p>
        </p:txBody>
      </p:sp>
      <p:sp>
        <p:nvSpPr>
          <p:cNvPr id="6" name="PlaceHolder 5"/>
          <p:cNvSpPr>
            <a:spLocks noGrp="1"/>
          </p:cNvSpPr>
          <p:nvPr>
            <p:ph type="dt" idx="202"/>
          </p:nvPr>
        </p:nvSpPr>
        <p:spPr/>
        <p:txBody>
          <a:bodyPr/>
          <a:p>
            <a:r>
              <a:rPr lang="zh-CN"/>
              <a:t/>
            </a: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
    <p:spTree>
      <p:nvGrpSpPr>
        <p:cNvPr id="1" name=""/>
        <p:cNvGrpSpPr/>
        <p:nvPr/>
      </p:nvGrpSpPr>
      <p:grpSpPr>
        <a:xfrm>
          <a:off x="0" y="0"/>
          <a:ext cx="0" cy="0"/>
          <a:chOff x="0" y="0"/>
          <a:chExt cx="0" cy="0"/>
        </a:xfrm>
      </p:grpSpPr>
      <p:sp>
        <p:nvSpPr>
          <p:cNvPr id="72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2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03"/>
          </p:nvPr>
        </p:nvSpPr>
        <p:spPr/>
        <p:txBody>
          <a:bodyPr/>
          <a:p>
            <a:r>
              <a:t>Footer</a:t>
            </a:r>
          </a:p>
        </p:txBody>
      </p:sp>
      <p:sp>
        <p:nvSpPr>
          <p:cNvPr id="5" name="PlaceHolder 4"/>
          <p:cNvSpPr>
            <a:spLocks noGrp="1"/>
          </p:cNvSpPr>
          <p:nvPr>
            <p:ph type="sldNum" idx="204"/>
          </p:nvPr>
        </p:nvSpPr>
        <p:spPr/>
        <p:txBody>
          <a:bodyPr/>
          <a:p>
            <a:fld id="{198F5E29-F15B-4392-B428-495D3861FD61}" type="slidenum">
              <a:t>&lt;#&gt;</a:t>
            </a:fld>
          </a:p>
        </p:txBody>
      </p:sp>
      <p:sp>
        <p:nvSpPr>
          <p:cNvPr id="6" name="PlaceHolder 5"/>
          <p:cNvSpPr>
            <a:spLocks noGrp="1"/>
          </p:cNvSpPr>
          <p:nvPr>
            <p:ph type="dt" idx="205"/>
          </p:nvPr>
        </p:nvSpPr>
        <p:spPr/>
        <p:txBody>
          <a:bodyPr/>
          <a:p>
            <a:r>
              <a:rPr lang="zh-C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比较">
    <p:spTree>
      <p:nvGrpSpPr>
        <p:cNvPr id="1" name=""/>
        <p:cNvGrpSpPr/>
        <p:nvPr/>
      </p:nvGrpSpPr>
      <p:grpSpPr>
        <a:xfrm>
          <a:off x="0" y="0"/>
          <a:ext cx="0" cy="0"/>
          <a:chOff x="0" y="0"/>
          <a:chExt cx="0" cy="0"/>
        </a:xfrm>
      </p:grpSpPr>
      <p:sp>
        <p:nvSpPr>
          <p:cNvPr id="2" name="PlaceHolder 1"/>
          <p:cNvSpPr>
            <a:spLocks noGrp="1"/>
          </p:cNvSpPr>
          <p:nvPr>
            <p:ph type="ftr" idx="17"/>
          </p:nvPr>
        </p:nvSpPr>
        <p:spPr/>
        <p:txBody>
          <a:bodyPr/>
          <a:p>
            <a:r>
              <a:t>Footer</a:t>
            </a:r>
          </a:p>
        </p:txBody>
      </p:sp>
      <p:sp>
        <p:nvSpPr>
          <p:cNvPr id="3" name="PlaceHolder 2"/>
          <p:cNvSpPr>
            <a:spLocks noGrp="1"/>
          </p:cNvSpPr>
          <p:nvPr>
            <p:ph type="sldNum" idx="18"/>
          </p:nvPr>
        </p:nvSpPr>
        <p:spPr/>
        <p:txBody>
          <a:bodyPr/>
          <a:p>
            <a:fld id="{18021AEF-DC80-4CAA-A7C9-763153F02590}" type="slidenum">
              <a:t>&lt;#&gt;</a:t>
            </a:fld>
          </a:p>
        </p:txBody>
      </p:sp>
      <p:sp>
        <p:nvSpPr>
          <p:cNvPr id="4" name="PlaceHolder 3"/>
          <p:cNvSpPr>
            <a:spLocks noGrp="1"/>
          </p:cNvSpPr>
          <p:nvPr>
            <p:ph type="dt" idx="19"/>
          </p:nvPr>
        </p:nvSpPr>
        <p:spPr/>
        <p:txBody>
          <a:bodyPr/>
          <a:p>
            <a:r>
              <a:rPr lang="zh-CN"/>
              <a:t/>
            </a: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
    <p:spTree>
      <p:nvGrpSpPr>
        <p:cNvPr id="1" name=""/>
        <p:cNvGrpSpPr/>
        <p:nvPr/>
      </p:nvGrpSpPr>
      <p:grpSpPr>
        <a:xfrm>
          <a:off x="0" y="0"/>
          <a:ext cx="0" cy="0"/>
          <a:chOff x="0" y="0"/>
          <a:chExt cx="0" cy="0"/>
        </a:xfrm>
      </p:grpSpPr>
      <p:sp>
        <p:nvSpPr>
          <p:cNvPr id="73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3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06"/>
          </p:nvPr>
        </p:nvSpPr>
        <p:spPr/>
        <p:txBody>
          <a:bodyPr/>
          <a:p>
            <a:r>
              <a:t>Footer</a:t>
            </a:r>
          </a:p>
        </p:txBody>
      </p:sp>
      <p:sp>
        <p:nvSpPr>
          <p:cNvPr id="5" name="PlaceHolder 4"/>
          <p:cNvSpPr>
            <a:spLocks noGrp="1"/>
          </p:cNvSpPr>
          <p:nvPr>
            <p:ph type="sldNum" idx="207"/>
          </p:nvPr>
        </p:nvSpPr>
        <p:spPr/>
        <p:txBody>
          <a:bodyPr/>
          <a:p>
            <a:fld id="{CB66EFE1-9B22-46CF-8063-6A632E272F10}" type="slidenum">
              <a:t>&lt;#&gt;</a:t>
            </a:fld>
          </a:p>
        </p:txBody>
      </p:sp>
      <p:sp>
        <p:nvSpPr>
          <p:cNvPr id="6" name="PlaceHolder 5"/>
          <p:cNvSpPr>
            <a:spLocks noGrp="1"/>
          </p:cNvSpPr>
          <p:nvPr>
            <p:ph type="dt" idx="208"/>
          </p:nvPr>
        </p:nvSpPr>
        <p:spPr/>
        <p:txBody>
          <a:bodyPr/>
          <a:p>
            <a:r>
              <a:rPr lang="zh-CN"/>
              <a:t/>
            </a: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
    <p:spTree>
      <p:nvGrpSpPr>
        <p:cNvPr id="1" name=""/>
        <p:cNvGrpSpPr/>
        <p:nvPr/>
      </p:nvGrpSpPr>
      <p:grpSpPr>
        <a:xfrm>
          <a:off x="0" y="0"/>
          <a:ext cx="0" cy="0"/>
          <a:chOff x="0" y="0"/>
          <a:chExt cx="0" cy="0"/>
        </a:xfrm>
      </p:grpSpPr>
      <p:sp>
        <p:nvSpPr>
          <p:cNvPr id="74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4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09"/>
          </p:nvPr>
        </p:nvSpPr>
        <p:spPr/>
        <p:txBody>
          <a:bodyPr/>
          <a:p>
            <a:r>
              <a:t>Footer</a:t>
            </a:r>
          </a:p>
        </p:txBody>
      </p:sp>
      <p:sp>
        <p:nvSpPr>
          <p:cNvPr id="5" name="PlaceHolder 4"/>
          <p:cNvSpPr>
            <a:spLocks noGrp="1"/>
          </p:cNvSpPr>
          <p:nvPr>
            <p:ph type="sldNum" idx="210"/>
          </p:nvPr>
        </p:nvSpPr>
        <p:spPr/>
        <p:txBody>
          <a:bodyPr/>
          <a:p>
            <a:fld id="{BEA4BF14-3E01-4612-9EE1-27F53BFB9924}" type="slidenum">
              <a:t>&lt;#&gt;</a:t>
            </a:fld>
          </a:p>
        </p:txBody>
      </p:sp>
      <p:sp>
        <p:nvSpPr>
          <p:cNvPr id="6" name="PlaceHolder 5"/>
          <p:cNvSpPr>
            <a:spLocks noGrp="1"/>
          </p:cNvSpPr>
          <p:nvPr>
            <p:ph type="dt" idx="211"/>
          </p:nvPr>
        </p:nvSpPr>
        <p:spPr/>
        <p:txBody>
          <a:bodyPr/>
          <a:p>
            <a:r>
              <a:rPr lang="zh-CN"/>
              <a:t/>
            </a: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
    <p:spTree>
      <p:nvGrpSpPr>
        <p:cNvPr id="1" name=""/>
        <p:cNvGrpSpPr/>
        <p:nvPr/>
      </p:nvGrpSpPr>
      <p:grpSpPr>
        <a:xfrm>
          <a:off x="0" y="0"/>
          <a:ext cx="0" cy="0"/>
          <a:chOff x="0" y="0"/>
          <a:chExt cx="0" cy="0"/>
        </a:xfrm>
      </p:grpSpPr>
      <p:sp>
        <p:nvSpPr>
          <p:cNvPr id="75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5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12"/>
          </p:nvPr>
        </p:nvSpPr>
        <p:spPr/>
        <p:txBody>
          <a:bodyPr/>
          <a:p>
            <a:r>
              <a:t>Footer</a:t>
            </a:r>
          </a:p>
        </p:txBody>
      </p:sp>
      <p:sp>
        <p:nvSpPr>
          <p:cNvPr id="5" name="PlaceHolder 4"/>
          <p:cNvSpPr>
            <a:spLocks noGrp="1"/>
          </p:cNvSpPr>
          <p:nvPr>
            <p:ph type="sldNum" idx="213"/>
          </p:nvPr>
        </p:nvSpPr>
        <p:spPr/>
        <p:txBody>
          <a:bodyPr/>
          <a:p>
            <a:fld id="{1684AC3E-377A-49CF-B0EF-3D9307221EBA}" type="slidenum">
              <a:t>&lt;#&gt;</a:t>
            </a:fld>
          </a:p>
        </p:txBody>
      </p:sp>
      <p:sp>
        <p:nvSpPr>
          <p:cNvPr id="6" name="PlaceHolder 5"/>
          <p:cNvSpPr>
            <a:spLocks noGrp="1"/>
          </p:cNvSpPr>
          <p:nvPr>
            <p:ph type="dt" idx="214"/>
          </p:nvPr>
        </p:nvSpPr>
        <p:spPr/>
        <p:txBody>
          <a:bodyPr/>
          <a:p>
            <a:r>
              <a:rPr lang="zh-CN"/>
              <a:t/>
            </a: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
    <p:spTree>
      <p:nvGrpSpPr>
        <p:cNvPr id="1" name=""/>
        <p:cNvGrpSpPr/>
        <p:nvPr/>
      </p:nvGrpSpPr>
      <p:grpSpPr>
        <a:xfrm>
          <a:off x="0" y="0"/>
          <a:ext cx="0" cy="0"/>
          <a:chOff x="0" y="0"/>
          <a:chExt cx="0" cy="0"/>
        </a:xfrm>
      </p:grpSpPr>
      <p:sp>
        <p:nvSpPr>
          <p:cNvPr id="76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7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15"/>
          </p:nvPr>
        </p:nvSpPr>
        <p:spPr/>
        <p:txBody>
          <a:bodyPr/>
          <a:p>
            <a:r>
              <a:t>Footer</a:t>
            </a:r>
          </a:p>
        </p:txBody>
      </p:sp>
      <p:sp>
        <p:nvSpPr>
          <p:cNvPr id="5" name="PlaceHolder 4"/>
          <p:cNvSpPr>
            <a:spLocks noGrp="1"/>
          </p:cNvSpPr>
          <p:nvPr>
            <p:ph type="sldNum" idx="216"/>
          </p:nvPr>
        </p:nvSpPr>
        <p:spPr/>
        <p:txBody>
          <a:bodyPr/>
          <a:p>
            <a:fld id="{4D1F1449-EBB5-414C-AC1F-9EC14EE3311C}" type="slidenum">
              <a:t>&lt;#&gt;</a:t>
            </a:fld>
          </a:p>
        </p:txBody>
      </p:sp>
      <p:sp>
        <p:nvSpPr>
          <p:cNvPr id="6" name="PlaceHolder 5"/>
          <p:cNvSpPr>
            <a:spLocks noGrp="1"/>
          </p:cNvSpPr>
          <p:nvPr>
            <p:ph type="dt" idx="217"/>
          </p:nvPr>
        </p:nvSpPr>
        <p:spPr/>
        <p:txBody>
          <a:bodyPr/>
          <a:p>
            <a:r>
              <a:rPr lang="zh-CN"/>
              <a:t/>
            </a:r>
          </a:p>
        </p:txBody>
      </p:sp>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
    <p:spTree>
      <p:nvGrpSpPr>
        <p:cNvPr id="1" name=""/>
        <p:cNvGrpSpPr/>
        <p:nvPr/>
      </p:nvGrpSpPr>
      <p:grpSpPr>
        <a:xfrm>
          <a:off x="0" y="0"/>
          <a:ext cx="0" cy="0"/>
          <a:chOff x="0" y="0"/>
          <a:chExt cx="0" cy="0"/>
        </a:xfrm>
      </p:grpSpPr>
      <p:sp>
        <p:nvSpPr>
          <p:cNvPr id="78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18"/>
          </p:nvPr>
        </p:nvSpPr>
        <p:spPr/>
        <p:txBody>
          <a:bodyPr/>
          <a:p>
            <a:r>
              <a:t>Footer</a:t>
            </a:r>
          </a:p>
        </p:txBody>
      </p:sp>
      <p:sp>
        <p:nvSpPr>
          <p:cNvPr id="5" name="PlaceHolder 4"/>
          <p:cNvSpPr>
            <a:spLocks noGrp="1"/>
          </p:cNvSpPr>
          <p:nvPr>
            <p:ph type="sldNum" idx="219"/>
          </p:nvPr>
        </p:nvSpPr>
        <p:spPr/>
        <p:txBody>
          <a:bodyPr/>
          <a:p>
            <a:fld id="{4C64DA7E-1BB2-4C8D-A5E0-9E9E131E2930}" type="slidenum">
              <a:t>&lt;#&gt;</a:t>
            </a:fld>
          </a:p>
        </p:txBody>
      </p:sp>
      <p:sp>
        <p:nvSpPr>
          <p:cNvPr id="6" name="PlaceHolder 5"/>
          <p:cNvSpPr>
            <a:spLocks noGrp="1"/>
          </p:cNvSpPr>
          <p:nvPr>
            <p:ph type="dt" idx="220"/>
          </p:nvPr>
        </p:nvSpPr>
        <p:spPr/>
        <p:txBody>
          <a:bodyPr/>
          <a:p>
            <a:r>
              <a:rPr lang="zh-CN"/>
              <a:t/>
            </a: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
    <p:spTree>
      <p:nvGrpSpPr>
        <p:cNvPr id="1" name=""/>
        <p:cNvGrpSpPr/>
        <p:nvPr/>
      </p:nvGrpSpPr>
      <p:grpSpPr>
        <a:xfrm>
          <a:off x="0" y="0"/>
          <a:ext cx="0" cy="0"/>
          <a:chOff x="0" y="0"/>
          <a:chExt cx="0" cy="0"/>
        </a:xfrm>
      </p:grpSpPr>
      <p:sp>
        <p:nvSpPr>
          <p:cNvPr id="79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9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21"/>
          </p:nvPr>
        </p:nvSpPr>
        <p:spPr/>
        <p:txBody>
          <a:bodyPr/>
          <a:p>
            <a:r>
              <a:t>Footer</a:t>
            </a:r>
          </a:p>
        </p:txBody>
      </p:sp>
      <p:sp>
        <p:nvSpPr>
          <p:cNvPr id="5" name="PlaceHolder 4"/>
          <p:cNvSpPr>
            <a:spLocks noGrp="1"/>
          </p:cNvSpPr>
          <p:nvPr>
            <p:ph type="sldNum" idx="222"/>
          </p:nvPr>
        </p:nvSpPr>
        <p:spPr/>
        <p:txBody>
          <a:bodyPr/>
          <a:p>
            <a:fld id="{27B3A16E-CF98-4525-8434-2B3F2619AACB}" type="slidenum">
              <a:t>&lt;#&gt;</a:t>
            </a:fld>
          </a:p>
        </p:txBody>
      </p:sp>
      <p:sp>
        <p:nvSpPr>
          <p:cNvPr id="6" name="PlaceHolder 5"/>
          <p:cNvSpPr>
            <a:spLocks noGrp="1"/>
          </p:cNvSpPr>
          <p:nvPr>
            <p:ph type="dt" idx="223"/>
          </p:nvPr>
        </p:nvSpPr>
        <p:spPr/>
        <p:txBody>
          <a:bodyPr/>
          <a:p>
            <a:r>
              <a:rPr lang="zh-CN"/>
              <a:t/>
            </a: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
    <p:spTree>
      <p:nvGrpSpPr>
        <p:cNvPr id="1" name=""/>
        <p:cNvGrpSpPr/>
        <p:nvPr/>
      </p:nvGrpSpPr>
      <p:grpSpPr>
        <a:xfrm>
          <a:off x="0" y="0"/>
          <a:ext cx="0" cy="0"/>
          <a:chOff x="0" y="0"/>
          <a:chExt cx="0" cy="0"/>
        </a:xfrm>
      </p:grpSpPr>
      <p:sp>
        <p:nvSpPr>
          <p:cNvPr id="80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0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24"/>
          </p:nvPr>
        </p:nvSpPr>
        <p:spPr/>
        <p:txBody>
          <a:bodyPr/>
          <a:p>
            <a:r>
              <a:t>Footer</a:t>
            </a:r>
          </a:p>
        </p:txBody>
      </p:sp>
      <p:sp>
        <p:nvSpPr>
          <p:cNvPr id="5" name="PlaceHolder 4"/>
          <p:cNvSpPr>
            <a:spLocks noGrp="1"/>
          </p:cNvSpPr>
          <p:nvPr>
            <p:ph type="sldNum" idx="225"/>
          </p:nvPr>
        </p:nvSpPr>
        <p:spPr/>
        <p:txBody>
          <a:bodyPr/>
          <a:p>
            <a:fld id="{452330E7-8697-4C8C-8E75-A2767D7E025C}" type="slidenum">
              <a:t>&lt;#&gt;</a:t>
            </a:fld>
          </a:p>
        </p:txBody>
      </p:sp>
      <p:sp>
        <p:nvSpPr>
          <p:cNvPr id="6" name="PlaceHolder 5"/>
          <p:cNvSpPr>
            <a:spLocks noGrp="1"/>
          </p:cNvSpPr>
          <p:nvPr>
            <p:ph type="dt" idx="226"/>
          </p:nvPr>
        </p:nvSpPr>
        <p:spPr/>
        <p:txBody>
          <a:bodyPr/>
          <a:p>
            <a:r>
              <a:rPr lang="zh-CN"/>
              <a:t/>
            </a: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
    <p:spTree>
      <p:nvGrpSpPr>
        <p:cNvPr id="1" name=""/>
        <p:cNvGrpSpPr/>
        <p:nvPr/>
      </p:nvGrpSpPr>
      <p:grpSpPr>
        <a:xfrm>
          <a:off x="0" y="0"/>
          <a:ext cx="0" cy="0"/>
          <a:chOff x="0" y="0"/>
          <a:chExt cx="0" cy="0"/>
        </a:xfrm>
      </p:grpSpPr>
      <p:sp>
        <p:nvSpPr>
          <p:cNvPr id="81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1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27"/>
          </p:nvPr>
        </p:nvSpPr>
        <p:spPr/>
        <p:txBody>
          <a:bodyPr/>
          <a:p>
            <a:r>
              <a:t>Footer</a:t>
            </a:r>
          </a:p>
        </p:txBody>
      </p:sp>
      <p:sp>
        <p:nvSpPr>
          <p:cNvPr id="5" name="PlaceHolder 4"/>
          <p:cNvSpPr>
            <a:spLocks noGrp="1"/>
          </p:cNvSpPr>
          <p:nvPr>
            <p:ph type="sldNum" idx="228"/>
          </p:nvPr>
        </p:nvSpPr>
        <p:spPr/>
        <p:txBody>
          <a:bodyPr/>
          <a:p>
            <a:fld id="{EFB99A93-D936-492B-93F5-D8CB2E5E752A}" type="slidenum">
              <a:t>&lt;#&gt;</a:t>
            </a:fld>
          </a:p>
        </p:txBody>
      </p:sp>
      <p:sp>
        <p:nvSpPr>
          <p:cNvPr id="6" name="PlaceHolder 5"/>
          <p:cNvSpPr>
            <a:spLocks noGrp="1"/>
          </p:cNvSpPr>
          <p:nvPr>
            <p:ph type="dt" idx="229"/>
          </p:nvPr>
        </p:nvSpPr>
        <p:spPr/>
        <p:txBody>
          <a:bodyPr/>
          <a:p>
            <a:r>
              <a:rPr lang="zh-CN"/>
              <a:t/>
            </a: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
    <p:spTree>
      <p:nvGrpSpPr>
        <p:cNvPr id="1" name=""/>
        <p:cNvGrpSpPr/>
        <p:nvPr/>
      </p:nvGrpSpPr>
      <p:grpSpPr>
        <a:xfrm>
          <a:off x="0" y="0"/>
          <a:ext cx="0" cy="0"/>
          <a:chOff x="0" y="0"/>
          <a:chExt cx="0" cy="0"/>
        </a:xfrm>
      </p:grpSpPr>
      <p:sp>
        <p:nvSpPr>
          <p:cNvPr id="82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2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30"/>
          </p:nvPr>
        </p:nvSpPr>
        <p:spPr/>
        <p:txBody>
          <a:bodyPr/>
          <a:p>
            <a:r>
              <a:t>Footer</a:t>
            </a:r>
          </a:p>
        </p:txBody>
      </p:sp>
      <p:sp>
        <p:nvSpPr>
          <p:cNvPr id="5" name="PlaceHolder 4"/>
          <p:cNvSpPr>
            <a:spLocks noGrp="1"/>
          </p:cNvSpPr>
          <p:nvPr>
            <p:ph type="sldNum" idx="231"/>
          </p:nvPr>
        </p:nvSpPr>
        <p:spPr/>
        <p:txBody>
          <a:bodyPr/>
          <a:p>
            <a:fld id="{203D25A6-06B4-478E-A0DD-733947A778B0}" type="slidenum">
              <a:t>&lt;#&gt;</a:t>
            </a:fld>
          </a:p>
        </p:txBody>
      </p:sp>
      <p:sp>
        <p:nvSpPr>
          <p:cNvPr id="6" name="PlaceHolder 5"/>
          <p:cNvSpPr>
            <a:spLocks noGrp="1"/>
          </p:cNvSpPr>
          <p:nvPr>
            <p:ph type="dt" idx="232"/>
          </p:nvPr>
        </p:nvSpPr>
        <p:spPr/>
        <p:txBody>
          <a:bodyPr/>
          <a:p>
            <a:r>
              <a:rPr lang="zh-CN"/>
              <a:t/>
            </a: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
    <p:spTree>
      <p:nvGrpSpPr>
        <p:cNvPr id="1" name=""/>
        <p:cNvGrpSpPr/>
        <p:nvPr/>
      </p:nvGrpSpPr>
      <p:grpSpPr>
        <a:xfrm>
          <a:off x="0" y="0"/>
          <a:ext cx="0" cy="0"/>
          <a:chOff x="0" y="0"/>
          <a:chExt cx="0" cy="0"/>
        </a:xfrm>
      </p:grpSpPr>
      <p:sp>
        <p:nvSpPr>
          <p:cNvPr id="83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3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33"/>
          </p:nvPr>
        </p:nvSpPr>
        <p:spPr/>
        <p:txBody>
          <a:bodyPr/>
          <a:p>
            <a:r>
              <a:t>Footer</a:t>
            </a:r>
          </a:p>
        </p:txBody>
      </p:sp>
      <p:sp>
        <p:nvSpPr>
          <p:cNvPr id="5" name="PlaceHolder 4"/>
          <p:cNvSpPr>
            <a:spLocks noGrp="1"/>
          </p:cNvSpPr>
          <p:nvPr>
            <p:ph type="sldNum" idx="234"/>
          </p:nvPr>
        </p:nvSpPr>
        <p:spPr/>
        <p:txBody>
          <a:bodyPr/>
          <a:p>
            <a:fld id="{D5D0543E-E2C6-4E13-8F01-196A5920E671}" type="slidenum">
              <a:t>&lt;#&gt;</a:t>
            </a:fld>
          </a:p>
        </p:txBody>
      </p:sp>
      <p:sp>
        <p:nvSpPr>
          <p:cNvPr id="6" name="PlaceHolder 5"/>
          <p:cNvSpPr>
            <a:spLocks noGrp="1"/>
          </p:cNvSpPr>
          <p:nvPr>
            <p:ph type="dt" idx="235"/>
          </p:nvPr>
        </p:nvSpPr>
        <p:spPr/>
        <p:txBody>
          <a:bodyPr/>
          <a:p>
            <a:r>
              <a:rPr lang="zh-C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仅标题">
    <p:spTree>
      <p:nvGrpSpPr>
        <p:cNvPr id="1" name=""/>
        <p:cNvGrpSpPr/>
        <p:nvPr/>
      </p:nvGrpSpPr>
      <p:grpSpPr>
        <a:xfrm>
          <a:off x="0" y="0"/>
          <a:ext cx="0" cy="0"/>
          <a:chOff x="0" y="0"/>
          <a:chExt cx="0" cy="0"/>
        </a:xfrm>
      </p:grpSpPr>
      <p:sp>
        <p:nvSpPr>
          <p:cNvPr id="6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 name="PlaceHolder 2"/>
          <p:cNvSpPr>
            <a:spLocks noGrp="1"/>
          </p:cNvSpPr>
          <p:nvPr>
            <p:ph type="ftr" idx="20"/>
          </p:nvPr>
        </p:nvSpPr>
        <p:spPr/>
        <p:txBody>
          <a:bodyPr/>
          <a:p>
            <a:r>
              <a:t>Footer</a:t>
            </a:r>
          </a:p>
        </p:txBody>
      </p:sp>
      <p:sp>
        <p:nvSpPr>
          <p:cNvPr id="4" name="PlaceHolder 3"/>
          <p:cNvSpPr>
            <a:spLocks noGrp="1"/>
          </p:cNvSpPr>
          <p:nvPr>
            <p:ph type="sldNum" idx="21"/>
          </p:nvPr>
        </p:nvSpPr>
        <p:spPr/>
        <p:txBody>
          <a:bodyPr/>
          <a:p>
            <a:fld id="{D89C722A-4230-4581-84BE-475AA175244D}" type="slidenum">
              <a:t>&lt;#&gt;</a:t>
            </a:fld>
          </a:p>
        </p:txBody>
      </p:sp>
      <p:sp>
        <p:nvSpPr>
          <p:cNvPr id="5" name="PlaceHolder 4"/>
          <p:cNvSpPr>
            <a:spLocks noGrp="1"/>
          </p:cNvSpPr>
          <p:nvPr>
            <p:ph type="dt" idx="22"/>
          </p:nvPr>
        </p:nvSpPr>
        <p:spPr/>
        <p:txBody>
          <a:bodyPr/>
          <a:p>
            <a:r>
              <a:rPr lang="zh-CN"/>
              <a:t/>
            </a: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
    <p:spTree>
      <p:nvGrpSpPr>
        <p:cNvPr id="1" name=""/>
        <p:cNvGrpSpPr/>
        <p:nvPr/>
      </p:nvGrpSpPr>
      <p:grpSpPr>
        <a:xfrm>
          <a:off x="0" y="0"/>
          <a:ext cx="0" cy="0"/>
          <a:chOff x="0" y="0"/>
          <a:chExt cx="0" cy="0"/>
        </a:xfrm>
      </p:grpSpPr>
      <p:sp>
        <p:nvSpPr>
          <p:cNvPr id="84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4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36"/>
          </p:nvPr>
        </p:nvSpPr>
        <p:spPr/>
        <p:txBody>
          <a:bodyPr/>
          <a:p>
            <a:r>
              <a:t>Footer</a:t>
            </a:r>
          </a:p>
        </p:txBody>
      </p:sp>
      <p:sp>
        <p:nvSpPr>
          <p:cNvPr id="5" name="PlaceHolder 4"/>
          <p:cNvSpPr>
            <a:spLocks noGrp="1"/>
          </p:cNvSpPr>
          <p:nvPr>
            <p:ph type="sldNum" idx="237"/>
          </p:nvPr>
        </p:nvSpPr>
        <p:spPr/>
        <p:txBody>
          <a:bodyPr/>
          <a:p>
            <a:fld id="{B87E6C02-4D92-4316-A876-60DC5F8540E2}" type="slidenum">
              <a:t>&lt;#&gt;</a:t>
            </a:fld>
          </a:p>
        </p:txBody>
      </p:sp>
      <p:sp>
        <p:nvSpPr>
          <p:cNvPr id="6" name="PlaceHolder 5"/>
          <p:cNvSpPr>
            <a:spLocks noGrp="1"/>
          </p:cNvSpPr>
          <p:nvPr>
            <p:ph type="dt" idx="238"/>
          </p:nvPr>
        </p:nvSpPr>
        <p:spPr/>
        <p:txBody>
          <a:bodyPr/>
          <a:p>
            <a:r>
              <a:rPr lang="zh-CN"/>
              <a:t/>
            </a: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
    <p:spTree>
      <p:nvGrpSpPr>
        <p:cNvPr id="1" name=""/>
        <p:cNvGrpSpPr/>
        <p:nvPr/>
      </p:nvGrpSpPr>
      <p:grpSpPr>
        <a:xfrm>
          <a:off x="0" y="0"/>
          <a:ext cx="0" cy="0"/>
          <a:chOff x="0" y="0"/>
          <a:chExt cx="0" cy="0"/>
        </a:xfrm>
      </p:grpSpPr>
      <p:sp>
        <p:nvSpPr>
          <p:cNvPr id="85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5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39"/>
          </p:nvPr>
        </p:nvSpPr>
        <p:spPr/>
        <p:txBody>
          <a:bodyPr/>
          <a:p>
            <a:r>
              <a:t>Footer</a:t>
            </a:r>
          </a:p>
        </p:txBody>
      </p:sp>
      <p:sp>
        <p:nvSpPr>
          <p:cNvPr id="5" name="PlaceHolder 4"/>
          <p:cNvSpPr>
            <a:spLocks noGrp="1"/>
          </p:cNvSpPr>
          <p:nvPr>
            <p:ph type="sldNum" idx="240"/>
          </p:nvPr>
        </p:nvSpPr>
        <p:spPr/>
        <p:txBody>
          <a:bodyPr/>
          <a:p>
            <a:fld id="{C6B14F0C-7ABA-423D-A7B0-150BC0E9E560}" type="slidenum">
              <a:t>&lt;#&gt;</a:t>
            </a:fld>
          </a:p>
        </p:txBody>
      </p:sp>
      <p:sp>
        <p:nvSpPr>
          <p:cNvPr id="6" name="PlaceHolder 5"/>
          <p:cNvSpPr>
            <a:spLocks noGrp="1"/>
          </p:cNvSpPr>
          <p:nvPr>
            <p:ph type="dt" idx="241"/>
          </p:nvPr>
        </p:nvSpPr>
        <p:spPr/>
        <p:txBody>
          <a:bodyPr/>
          <a:p>
            <a:r>
              <a:rPr lang="zh-CN"/>
              <a:t/>
            </a: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
    <p:spTree>
      <p:nvGrpSpPr>
        <p:cNvPr id="1" name=""/>
        <p:cNvGrpSpPr/>
        <p:nvPr/>
      </p:nvGrpSpPr>
      <p:grpSpPr>
        <a:xfrm>
          <a:off x="0" y="0"/>
          <a:ext cx="0" cy="0"/>
          <a:chOff x="0" y="0"/>
          <a:chExt cx="0" cy="0"/>
        </a:xfrm>
      </p:grpSpPr>
      <p:sp>
        <p:nvSpPr>
          <p:cNvPr id="86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6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42"/>
          </p:nvPr>
        </p:nvSpPr>
        <p:spPr/>
        <p:txBody>
          <a:bodyPr/>
          <a:p>
            <a:r>
              <a:t>Footer</a:t>
            </a:r>
          </a:p>
        </p:txBody>
      </p:sp>
      <p:sp>
        <p:nvSpPr>
          <p:cNvPr id="5" name="PlaceHolder 4"/>
          <p:cNvSpPr>
            <a:spLocks noGrp="1"/>
          </p:cNvSpPr>
          <p:nvPr>
            <p:ph type="sldNum" idx="243"/>
          </p:nvPr>
        </p:nvSpPr>
        <p:spPr/>
        <p:txBody>
          <a:bodyPr/>
          <a:p>
            <a:fld id="{449DC9AC-5F62-4003-AC66-C9087D2B738A}" type="slidenum">
              <a:t>&lt;#&gt;</a:t>
            </a:fld>
          </a:p>
        </p:txBody>
      </p:sp>
      <p:sp>
        <p:nvSpPr>
          <p:cNvPr id="6" name="PlaceHolder 5"/>
          <p:cNvSpPr>
            <a:spLocks noGrp="1"/>
          </p:cNvSpPr>
          <p:nvPr>
            <p:ph type="dt" idx="244"/>
          </p:nvPr>
        </p:nvSpPr>
        <p:spPr/>
        <p:txBody>
          <a:bodyPr/>
          <a:p>
            <a:r>
              <a:rPr lang="zh-CN"/>
              <a:t/>
            </a: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
    <p:spTree>
      <p:nvGrpSpPr>
        <p:cNvPr id="1" name=""/>
        <p:cNvGrpSpPr/>
        <p:nvPr/>
      </p:nvGrpSpPr>
      <p:grpSpPr>
        <a:xfrm>
          <a:off x="0" y="0"/>
          <a:ext cx="0" cy="0"/>
          <a:chOff x="0" y="0"/>
          <a:chExt cx="0" cy="0"/>
        </a:xfrm>
      </p:grpSpPr>
      <p:sp>
        <p:nvSpPr>
          <p:cNvPr id="87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8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45"/>
          </p:nvPr>
        </p:nvSpPr>
        <p:spPr/>
        <p:txBody>
          <a:bodyPr/>
          <a:p>
            <a:r>
              <a:t>Footer</a:t>
            </a:r>
          </a:p>
        </p:txBody>
      </p:sp>
      <p:sp>
        <p:nvSpPr>
          <p:cNvPr id="5" name="PlaceHolder 4"/>
          <p:cNvSpPr>
            <a:spLocks noGrp="1"/>
          </p:cNvSpPr>
          <p:nvPr>
            <p:ph type="sldNum" idx="246"/>
          </p:nvPr>
        </p:nvSpPr>
        <p:spPr/>
        <p:txBody>
          <a:bodyPr/>
          <a:p>
            <a:fld id="{8633985A-F621-4F11-8FEB-41A3DEE37E98}" type="slidenum">
              <a:t>&lt;#&gt;</a:t>
            </a:fld>
          </a:p>
        </p:txBody>
      </p:sp>
      <p:sp>
        <p:nvSpPr>
          <p:cNvPr id="6" name="PlaceHolder 5"/>
          <p:cNvSpPr>
            <a:spLocks noGrp="1"/>
          </p:cNvSpPr>
          <p:nvPr>
            <p:ph type="dt" idx="247"/>
          </p:nvPr>
        </p:nvSpPr>
        <p:spPr/>
        <p:txBody>
          <a:bodyPr/>
          <a:p>
            <a:r>
              <a:rPr lang="zh-CN"/>
              <a:t/>
            </a: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
    <p:spTree>
      <p:nvGrpSpPr>
        <p:cNvPr id="1" name=""/>
        <p:cNvGrpSpPr/>
        <p:nvPr/>
      </p:nvGrpSpPr>
      <p:grpSpPr>
        <a:xfrm>
          <a:off x="0" y="0"/>
          <a:ext cx="0" cy="0"/>
          <a:chOff x="0" y="0"/>
          <a:chExt cx="0" cy="0"/>
        </a:xfrm>
      </p:grpSpPr>
      <p:sp>
        <p:nvSpPr>
          <p:cNvPr id="89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9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48"/>
          </p:nvPr>
        </p:nvSpPr>
        <p:spPr/>
        <p:txBody>
          <a:bodyPr/>
          <a:p>
            <a:r>
              <a:t>Footer</a:t>
            </a:r>
          </a:p>
        </p:txBody>
      </p:sp>
      <p:sp>
        <p:nvSpPr>
          <p:cNvPr id="5" name="PlaceHolder 4"/>
          <p:cNvSpPr>
            <a:spLocks noGrp="1"/>
          </p:cNvSpPr>
          <p:nvPr>
            <p:ph type="sldNum" idx="249"/>
          </p:nvPr>
        </p:nvSpPr>
        <p:spPr/>
        <p:txBody>
          <a:bodyPr/>
          <a:p>
            <a:fld id="{3BC2ED7A-6220-47CE-9866-D8C1BB38A716}" type="slidenum">
              <a:t>&lt;#&gt;</a:t>
            </a:fld>
          </a:p>
        </p:txBody>
      </p:sp>
      <p:sp>
        <p:nvSpPr>
          <p:cNvPr id="6" name="PlaceHolder 5"/>
          <p:cNvSpPr>
            <a:spLocks noGrp="1"/>
          </p:cNvSpPr>
          <p:nvPr>
            <p:ph type="dt" idx="250"/>
          </p:nvPr>
        </p:nvSpPr>
        <p:spPr/>
        <p:txBody>
          <a:bodyPr/>
          <a:p>
            <a:r>
              <a:rPr lang="zh-CN"/>
              <a:t/>
            </a: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
    <p:spTree>
      <p:nvGrpSpPr>
        <p:cNvPr id="1" name=""/>
        <p:cNvGrpSpPr/>
        <p:nvPr/>
      </p:nvGrpSpPr>
      <p:grpSpPr>
        <a:xfrm>
          <a:off x="0" y="0"/>
          <a:ext cx="0" cy="0"/>
          <a:chOff x="0" y="0"/>
          <a:chExt cx="0" cy="0"/>
        </a:xfrm>
      </p:grpSpPr>
      <p:sp>
        <p:nvSpPr>
          <p:cNvPr id="90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0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51"/>
          </p:nvPr>
        </p:nvSpPr>
        <p:spPr/>
        <p:txBody>
          <a:bodyPr/>
          <a:p>
            <a:r>
              <a:t>Footer</a:t>
            </a:r>
          </a:p>
        </p:txBody>
      </p:sp>
      <p:sp>
        <p:nvSpPr>
          <p:cNvPr id="5" name="PlaceHolder 4"/>
          <p:cNvSpPr>
            <a:spLocks noGrp="1"/>
          </p:cNvSpPr>
          <p:nvPr>
            <p:ph type="sldNum" idx="252"/>
          </p:nvPr>
        </p:nvSpPr>
        <p:spPr/>
        <p:txBody>
          <a:bodyPr/>
          <a:p>
            <a:fld id="{FF731928-E107-4E1A-A417-8423DEB8CB59}" type="slidenum">
              <a:t>&lt;#&gt;</a:t>
            </a:fld>
          </a:p>
        </p:txBody>
      </p:sp>
      <p:sp>
        <p:nvSpPr>
          <p:cNvPr id="6" name="PlaceHolder 5"/>
          <p:cNvSpPr>
            <a:spLocks noGrp="1"/>
          </p:cNvSpPr>
          <p:nvPr>
            <p:ph type="dt" idx="253"/>
          </p:nvPr>
        </p:nvSpPr>
        <p:spPr/>
        <p:txBody>
          <a:bodyPr/>
          <a:p>
            <a:r>
              <a:rPr lang="zh-CN"/>
              <a:t/>
            </a:r>
          </a:p>
        </p:txBody>
      </p:sp>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
    <p:spTree>
      <p:nvGrpSpPr>
        <p:cNvPr id="1" name=""/>
        <p:cNvGrpSpPr/>
        <p:nvPr/>
      </p:nvGrpSpPr>
      <p:grpSpPr>
        <a:xfrm>
          <a:off x="0" y="0"/>
          <a:ext cx="0" cy="0"/>
          <a:chOff x="0" y="0"/>
          <a:chExt cx="0" cy="0"/>
        </a:xfrm>
      </p:grpSpPr>
      <p:sp>
        <p:nvSpPr>
          <p:cNvPr id="91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1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54"/>
          </p:nvPr>
        </p:nvSpPr>
        <p:spPr/>
        <p:txBody>
          <a:bodyPr/>
          <a:p>
            <a:r>
              <a:t>Footer</a:t>
            </a:r>
          </a:p>
        </p:txBody>
      </p:sp>
      <p:sp>
        <p:nvSpPr>
          <p:cNvPr id="5" name="PlaceHolder 4"/>
          <p:cNvSpPr>
            <a:spLocks noGrp="1"/>
          </p:cNvSpPr>
          <p:nvPr>
            <p:ph type="sldNum" idx="255"/>
          </p:nvPr>
        </p:nvSpPr>
        <p:spPr/>
        <p:txBody>
          <a:bodyPr/>
          <a:p>
            <a:fld id="{DAA0C73C-DAAC-4F17-B997-17AAD8C8FD9B}" type="slidenum">
              <a:t>&lt;#&gt;</a:t>
            </a:fld>
          </a:p>
        </p:txBody>
      </p:sp>
      <p:sp>
        <p:nvSpPr>
          <p:cNvPr id="6" name="PlaceHolder 5"/>
          <p:cNvSpPr>
            <a:spLocks noGrp="1"/>
          </p:cNvSpPr>
          <p:nvPr>
            <p:ph type="dt" idx="256"/>
          </p:nvPr>
        </p:nvSpPr>
        <p:spPr/>
        <p:txBody>
          <a:bodyPr/>
          <a:p>
            <a:r>
              <a:rPr lang="zh-CN"/>
              <a:t/>
            </a: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
    <p:spTree>
      <p:nvGrpSpPr>
        <p:cNvPr id="1" name=""/>
        <p:cNvGrpSpPr/>
        <p:nvPr/>
      </p:nvGrpSpPr>
      <p:grpSpPr>
        <a:xfrm>
          <a:off x="0" y="0"/>
          <a:ext cx="0" cy="0"/>
          <a:chOff x="0" y="0"/>
          <a:chExt cx="0" cy="0"/>
        </a:xfrm>
      </p:grpSpPr>
      <p:sp>
        <p:nvSpPr>
          <p:cNvPr id="92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2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57"/>
          </p:nvPr>
        </p:nvSpPr>
        <p:spPr/>
        <p:txBody>
          <a:bodyPr/>
          <a:p>
            <a:r>
              <a:t>Footer</a:t>
            </a:r>
          </a:p>
        </p:txBody>
      </p:sp>
      <p:sp>
        <p:nvSpPr>
          <p:cNvPr id="5" name="PlaceHolder 4"/>
          <p:cNvSpPr>
            <a:spLocks noGrp="1"/>
          </p:cNvSpPr>
          <p:nvPr>
            <p:ph type="sldNum" idx="258"/>
          </p:nvPr>
        </p:nvSpPr>
        <p:spPr/>
        <p:txBody>
          <a:bodyPr/>
          <a:p>
            <a:fld id="{6B9C44C5-0FF2-4B5A-A0DE-55E48AEB26DB}" type="slidenum">
              <a:t>&lt;#&gt;</a:t>
            </a:fld>
          </a:p>
        </p:txBody>
      </p:sp>
      <p:sp>
        <p:nvSpPr>
          <p:cNvPr id="6" name="PlaceHolder 5"/>
          <p:cNvSpPr>
            <a:spLocks noGrp="1"/>
          </p:cNvSpPr>
          <p:nvPr>
            <p:ph type="dt" idx="259"/>
          </p:nvPr>
        </p:nvSpPr>
        <p:spPr/>
        <p:txBody>
          <a:bodyPr/>
          <a:p>
            <a:r>
              <a:rPr lang="zh-CN"/>
              <a:t/>
            </a: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
    <p:spTree>
      <p:nvGrpSpPr>
        <p:cNvPr id="1" name=""/>
        <p:cNvGrpSpPr/>
        <p:nvPr/>
      </p:nvGrpSpPr>
      <p:grpSpPr>
        <a:xfrm>
          <a:off x="0" y="0"/>
          <a:ext cx="0" cy="0"/>
          <a:chOff x="0" y="0"/>
          <a:chExt cx="0" cy="0"/>
        </a:xfrm>
      </p:grpSpPr>
      <p:sp>
        <p:nvSpPr>
          <p:cNvPr id="93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3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60"/>
          </p:nvPr>
        </p:nvSpPr>
        <p:spPr/>
        <p:txBody>
          <a:bodyPr/>
          <a:p>
            <a:r>
              <a:t>Footer</a:t>
            </a:r>
          </a:p>
        </p:txBody>
      </p:sp>
      <p:sp>
        <p:nvSpPr>
          <p:cNvPr id="5" name="PlaceHolder 4"/>
          <p:cNvSpPr>
            <a:spLocks noGrp="1"/>
          </p:cNvSpPr>
          <p:nvPr>
            <p:ph type="sldNum" idx="261"/>
          </p:nvPr>
        </p:nvSpPr>
        <p:spPr/>
        <p:txBody>
          <a:bodyPr/>
          <a:p>
            <a:fld id="{76B46BBF-1A50-4A29-801B-8C6CC7E0C411}" type="slidenum">
              <a:t>&lt;#&gt;</a:t>
            </a:fld>
          </a:p>
        </p:txBody>
      </p:sp>
      <p:sp>
        <p:nvSpPr>
          <p:cNvPr id="6" name="PlaceHolder 5"/>
          <p:cNvSpPr>
            <a:spLocks noGrp="1"/>
          </p:cNvSpPr>
          <p:nvPr>
            <p:ph type="dt" idx="262"/>
          </p:nvPr>
        </p:nvSpPr>
        <p:spPr/>
        <p:txBody>
          <a:bodyPr/>
          <a:p>
            <a:r>
              <a:rPr lang="zh-CN"/>
              <a:t/>
            </a: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
    <p:spTree>
      <p:nvGrpSpPr>
        <p:cNvPr id="1" name=""/>
        <p:cNvGrpSpPr/>
        <p:nvPr/>
      </p:nvGrpSpPr>
      <p:grpSpPr>
        <a:xfrm>
          <a:off x="0" y="0"/>
          <a:ext cx="0" cy="0"/>
          <a:chOff x="0" y="0"/>
          <a:chExt cx="0" cy="0"/>
        </a:xfrm>
      </p:grpSpPr>
      <p:sp>
        <p:nvSpPr>
          <p:cNvPr id="94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4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63"/>
          </p:nvPr>
        </p:nvSpPr>
        <p:spPr/>
        <p:txBody>
          <a:bodyPr/>
          <a:p>
            <a:r>
              <a:t>Footer</a:t>
            </a:r>
          </a:p>
        </p:txBody>
      </p:sp>
      <p:sp>
        <p:nvSpPr>
          <p:cNvPr id="5" name="PlaceHolder 4"/>
          <p:cNvSpPr>
            <a:spLocks noGrp="1"/>
          </p:cNvSpPr>
          <p:nvPr>
            <p:ph type="sldNum" idx="264"/>
          </p:nvPr>
        </p:nvSpPr>
        <p:spPr/>
        <p:txBody>
          <a:bodyPr/>
          <a:p>
            <a:fld id="{B2C9687C-4581-4C31-A3BC-5C705B7AD162}" type="slidenum">
              <a:t>&lt;#&gt;</a:t>
            </a:fld>
          </a:p>
        </p:txBody>
      </p:sp>
      <p:sp>
        <p:nvSpPr>
          <p:cNvPr id="6" name="PlaceHolder 5"/>
          <p:cNvSpPr>
            <a:spLocks noGrp="1"/>
          </p:cNvSpPr>
          <p:nvPr>
            <p:ph type="dt" idx="265"/>
          </p:nvPr>
        </p:nvSpPr>
        <p:spPr/>
        <p:txBody>
          <a:bodyPr/>
          <a:p>
            <a:r>
              <a:rPr lang="zh-C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空白">
    <p:spTree>
      <p:nvGrpSpPr>
        <p:cNvPr id="1" name=""/>
        <p:cNvGrpSpPr/>
        <p:nvPr/>
      </p:nvGrpSpPr>
      <p:grpSpPr>
        <a:xfrm>
          <a:off x="0" y="0"/>
          <a:ext cx="0" cy="0"/>
          <a:chOff x="0" y="0"/>
          <a:chExt cx="0" cy="0"/>
        </a:xfrm>
      </p:grpSpPr>
      <p:sp>
        <p:nvSpPr>
          <p:cNvPr id="2" name="PlaceHolder 1"/>
          <p:cNvSpPr>
            <a:spLocks noGrp="1"/>
          </p:cNvSpPr>
          <p:nvPr>
            <p:ph type="ftr" idx="23"/>
          </p:nvPr>
        </p:nvSpPr>
        <p:spPr/>
        <p:txBody>
          <a:bodyPr/>
          <a:p>
            <a:r>
              <a:t>Footer</a:t>
            </a:r>
          </a:p>
        </p:txBody>
      </p:sp>
      <p:sp>
        <p:nvSpPr>
          <p:cNvPr id="3" name="PlaceHolder 2"/>
          <p:cNvSpPr>
            <a:spLocks noGrp="1"/>
          </p:cNvSpPr>
          <p:nvPr>
            <p:ph type="sldNum" idx="24"/>
          </p:nvPr>
        </p:nvSpPr>
        <p:spPr/>
        <p:txBody>
          <a:bodyPr/>
          <a:p>
            <a:fld id="{B6C0AEA8-12F4-4B95-9D2D-C314E61E28F9}" type="slidenum">
              <a:t>&lt;#&gt;</a:t>
            </a:fld>
          </a:p>
        </p:txBody>
      </p:sp>
      <p:sp>
        <p:nvSpPr>
          <p:cNvPr id="4" name="PlaceHolder 3"/>
          <p:cNvSpPr>
            <a:spLocks noGrp="1"/>
          </p:cNvSpPr>
          <p:nvPr>
            <p:ph type="dt" idx="25"/>
          </p:nvPr>
        </p:nvSpPr>
        <p:spPr/>
        <p:txBody>
          <a:bodyPr/>
          <a:p>
            <a:r>
              <a:rPr lang="zh-CN"/>
              <a:t/>
            </a: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
    <p:spTree>
      <p:nvGrpSpPr>
        <p:cNvPr id="1" name=""/>
        <p:cNvGrpSpPr/>
        <p:nvPr/>
      </p:nvGrpSpPr>
      <p:grpSpPr>
        <a:xfrm>
          <a:off x="0" y="0"/>
          <a:ext cx="0" cy="0"/>
          <a:chOff x="0" y="0"/>
          <a:chExt cx="0" cy="0"/>
        </a:xfrm>
      </p:grpSpPr>
      <p:sp>
        <p:nvSpPr>
          <p:cNvPr id="95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57"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66"/>
          </p:nvPr>
        </p:nvSpPr>
        <p:spPr/>
        <p:txBody>
          <a:bodyPr/>
          <a:p>
            <a:r>
              <a:t>Footer</a:t>
            </a:r>
          </a:p>
        </p:txBody>
      </p:sp>
      <p:sp>
        <p:nvSpPr>
          <p:cNvPr id="5" name="PlaceHolder 4"/>
          <p:cNvSpPr>
            <a:spLocks noGrp="1"/>
          </p:cNvSpPr>
          <p:nvPr>
            <p:ph type="sldNum" idx="267"/>
          </p:nvPr>
        </p:nvSpPr>
        <p:spPr/>
        <p:txBody>
          <a:bodyPr/>
          <a:p>
            <a:fld id="{4C169C45-68C5-4676-A25C-28299C9EEA50}" type="slidenum">
              <a:t>&lt;#&gt;</a:t>
            </a:fld>
          </a:p>
        </p:txBody>
      </p:sp>
      <p:sp>
        <p:nvSpPr>
          <p:cNvPr id="6" name="PlaceHolder 5"/>
          <p:cNvSpPr>
            <a:spLocks noGrp="1"/>
          </p:cNvSpPr>
          <p:nvPr>
            <p:ph type="dt" idx="268"/>
          </p:nvPr>
        </p:nvSpPr>
        <p:spPr/>
        <p:txBody>
          <a:bodyPr/>
          <a:p>
            <a:r>
              <a:rPr lang="zh-CN"/>
              <a:t/>
            </a: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
    <p:spTree>
      <p:nvGrpSpPr>
        <p:cNvPr id="1" name=""/>
        <p:cNvGrpSpPr/>
        <p:nvPr/>
      </p:nvGrpSpPr>
      <p:grpSpPr>
        <a:xfrm>
          <a:off x="0" y="0"/>
          <a:ext cx="0" cy="0"/>
          <a:chOff x="0" y="0"/>
          <a:chExt cx="0" cy="0"/>
        </a:xfrm>
      </p:grpSpPr>
      <p:sp>
        <p:nvSpPr>
          <p:cNvPr id="96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68"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69"/>
          </p:nvPr>
        </p:nvSpPr>
        <p:spPr/>
        <p:txBody>
          <a:bodyPr/>
          <a:p>
            <a:r>
              <a:t>Footer</a:t>
            </a:r>
          </a:p>
        </p:txBody>
      </p:sp>
      <p:sp>
        <p:nvSpPr>
          <p:cNvPr id="5" name="PlaceHolder 4"/>
          <p:cNvSpPr>
            <a:spLocks noGrp="1"/>
          </p:cNvSpPr>
          <p:nvPr>
            <p:ph type="sldNum" idx="270"/>
          </p:nvPr>
        </p:nvSpPr>
        <p:spPr/>
        <p:txBody>
          <a:bodyPr/>
          <a:p>
            <a:fld id="{B2661118-1DDF-4770-A22C-F4F0148D633C}" type="slidenum">
              <a:t>&lt;#&gt;</a:t>
            </a:fld>
          </a:p>
        </p:txBody>
      </p:sp>
      <p:sp>
        <p:nvSpPr>
          <p:cNvPr id="6" name="PlaceHolder 5"/>
          <p:cNvSpPr>
            <a:spLocks noGrp="1"/>
          </p:cNvSpPr>
          <p:nvPr>
            <p:ph type="dt" idx="271"/>
          </p:nvPr>
        </p:nvSpPr>
        <p:spPr/>
        <p:txBody>
          <a:bodyPr/>
          <a:p>
            <a:r>
              <a:rPr lang="zh-CN"/>
              <a:t/>
            </a: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
    <p:spTree>
      <p:nvGrpSpPr>
        <p:cNvPr id="1" name=""/>
        <p:cNvGrpSpPr/>
        <p:nvPr/>
      </p:nvGrpSpPr>
      <p:grpSpPr>
        <a:xfrm>
          <a:off x="0" y="0"/>
          <a:ext cx="0" cy="0"/>
          <a:chOff x="0" y="0"/>
          <a:chExt cx="0" cy="0"/>
        </a:xfrm>
      </p:grpSpPr>
      <p:sp>
        <p:nvSpPr>
          <p:cNvPr id="97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7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72"/>
          </p:nvPr>
        </p:nvSpPr>
        <p:spPr/>
        <p:txBody>
          <a:bodyPr/>
          <a:p>
            <a:r>
              <a:t>Footer</a:t>
            </a:r>
          </a:p>
        </p:txBody>
      </p:sp>
      <p:sp>
        <p:nvSpPr>
          <p:cNvPr id="5" name="PlaceHolder 4"/>
          <p:cNvSpPr>
            <a:spLocks noGrp="1"/>
          </p:cNvSpPr>
          <p:nvPr>
            <p:ph type="sldNum" idx="273"/>
          </p:nvPr>
        </p:nvSpPr>
        <p:spPr/>
        <p:txBody>
          <a:bodyPr/>
          <a:p>
            <a:fld id="{3B04160B-1156-449D-A8B4-A6FC133DB249}" type="slidenum">
              <a:t>&lt;#&gt;</a:t>
            </a:fld>
          </a:p>
        </p:txBody>
      </p:sp>
      <p:sp>
        <p:nvSpPr>
          <p:cNvPr id="6" name="PlaceHolder 5"/>
          <p:cNvSpPr>
            <a:spLocks noGrp="1"/>
          </p:cNvSpPr>
          <p:nvPr>
            <p:ph type="dt" idx="274"/>
          </p:nvPr>
        </p:nvSpPr>
        <p:spPr/>
        <p:txBody>
          <a:bodyPr/>
          <a:p>
            <a:r>
              <a:rPr lang="zh-CN"/>
              <a:t/>
            </a: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
    <p:spTree>
      <p:nvGrpSpPr>
        <p:cNvPr id="1" name=""/>
        <p:cNvGrpSpPr/>
        <p:nvPr/>
      </p:nvGrpSpPr>
      <p:grpSpPr>
        <a:xfrm>
          <a:off x="0" y="0"/>
          <a:ext cx="0" cy="0"/>
          <a:chOff x="0" y="0"/>
          <a:chExt cx="0" cy="0"/>
        </a:xfrm>
      </p:grpSpPr>
      <p:sp>
        <p:nvSpPr>
          <p:cNvPr id="98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90"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75"/>
          </p:nvPr>
        </p:nvSpPr>
        <p:spPr/>
        <p:txBody>
          <a:bodyPr/>
          <a:p>
            <a:r>
              <a:t>Footer</a:t>
            </a:r>
          </a:p>
        </p:txBody>
      </p:sp>
      <p:sp>
        <p:nvSpPr>
          <p:cNvPr id="5" name="PlaceHolder 4"/>
          <p:cNvSpPr>
            <a:spLocks noGrp="1"/>
          </p:cNvSpPr>
          <p:nvPr>
            <p:ph type="sldNum" idx="276"/>
          </p:nvPr>
        </p:nvSpPr>
        <p:spPr/>
        <p:txBody>
          <a:bodyPr/>
          <a:p>
            <a:fld id="{67DE7BF3-1262-43EE-80CB-3A763C3CBD7E}" type="slidenum">
              <a:t>&lt;#&gt;</a:t>
            </a:fld>
          </a:p>
        </p:txBody>
      </p:sp>
      <p:sp>
        <p:nvSpPr>
          <p:cNvPr id="6" name="PlaceHolder 5"/>
          <p:cNvSpPr>
            <a:spLocks noGrp="1"/>
          </p:cNvSpPr>
          <p:nvPr>
            <p:ph type="dt" idx="277"/>
          </p:nvPr>
        </p:nvSpPr>
        <p:spPr/>
        <p:txBody>
          <a:bodyPr/>
          <a:p>
            <a:r>
              <a:rPr lang="zh-CN"/>
              <a:t/>
            </a: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
    <p:spTree>
      <p:nvGrpSpPr>
        <p:cNvPr id="1" name=""/>
        <p:cNvGrpSpPr/>
        <p:nvPr/>
      </p:nvGrpSpPr>
      <p:grpSpPr>
        <a:xfrm>
          <a:off x="0" y="0"/>
          <a:ext cx="0" cy="0"/>
          <a:chOff x="0" y="0"/>
          <a:chExt cx="0" cy="0"/>
        </a:xfrm>
      </p:grpSpPr>
      <p:sp>
        <p:nvSpPr>
          <p:cNvPr id="100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01"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78"/>
          </p:nvPr>
        </p:nvSpPr>
        <p:spPr/>
        <p:txBody>
          <a:bodyPr/>
          <a:p>
            <a:r>
              <a:t>Footer</a:t>
            </a:r>
          </a:p>
        </p:txBody>
      </p:sp>
      <p:sp>
        <p:nvSpPr>
          <p:cNvPr id="5" name="PlaceHolder 4"/>
          <p:cNvSpPr>
            <a:spLocks noGrp="1"/>
          </p:cNvSpPr>
          <p:nvPr>
            <p:ph type="sldNum" idx="279"/>
          </p:nvPr>
        </p:nvSpPr>
        <p:spPr/>
        <p:txBody>
          <a:bodyPr/>
          <a:p>
            <a:fld id="{6423FD57-0034-48DD-A664-7B4B633EC8E9}" type="slidenum">
              <a:t>&lt;#&gt;</a:t>
            </a:fld>
          </a:p>
        </p:txBody>
      </p:sp>
      <p:sp>
        <p:nvSpPr>
          <p:cNvPr id="6" name="PlaceHolder 5"/>
          <p:cNvSpPr>
            <a:spLocks noGrp="1"/>
          </p:cNvSpPr>
          <p:nvPr>
            <p:ph type="dt" idx="280"/>
          </p:nvPr>
        </p:nvSpPr>
        <p:spPr/>
        <p:txBody>
          <a:bodyPr/>
          <a:p>
            <a:r>
              <a:rPr lang="zh-CN"/>
              <a:t/>
            </a: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
    <p:spTree>
      <p:nvGrpSpPr>
        <p:cNvPr id="1" name=""/>
        <p:cNvGrpSpPr/>
        <p:nvPr/>
      </p:nvGrpSpPr>
      <p:grpSpPr>
        <a:xfrm>
          <a:off x="0" y="0"/>
          <a:ext cx="0" cy="0"/>
          <a:chOff x="0" y="0"/>
          <a:chExt cx="0" cy="0"/>
        </a:xfrm>
      </p:grpSpPr>
      <p:sp>
        <p:nvSpPr>
          <p:cNvPr id="101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12"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81"/>
          </p:nvPr>
        </p:nvSpPr>
        <p:spPr/>
        <p:txBody>
          <a:bodyPr/>
          <a:p>
            <a:r>
              <a:t>Footer</a:t>
            </a:r>
          </a:p>
        </p:txBody>
      </p:sp>
      <p:sp>
        <p:nvSpPr>
          <p:cNvPr id="5" name="PlaceHolder 4"/>
          <p:cNvSpPr>
            <a:spLocks noGrp="1"/>
          </p:cNvSpPr>
          <p:nvPr>
            <p:ph type="sldNum" idx="282"/>
          </p:nvPr>
        </p:nvSpPr>
        <p:spPr/>
        <p:txBody>
          <a:bodyPr/>
          <a:p>
            <a:fld id="{F2A3A4CD-74AA-44FD-A357-548C07B6AEC0}" type="slidenum">
              <a:t>&lt;#&gt;</a:t>
            </a:fld>
          </a:p>
        </p:txBody>
      </p:sp>
      <p:sp>
        <p:nvSpPr>
          <p:cNvPr id="6" name="PlaceHolder 5"/>
          <p:cNvSpPr>
            <a:spLocks noGrp="1"/>
          </p:cNvSpPr>
          <p:nvPr>
            <p:ph type="dt" idx="283"/>
          </p:nvPr>
        </p:nvSpPr>
        <p:spPr/>
        <p:txBody>
          <a:bodyPr/>
          <a:p>
            <a:r>
              <a:rPr lang="zh-CN"/>
              <a:t/>
            </a: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
    <p:spTree>
      <p:nvGrpSpPr>
        <p:cNvPr id="1" name=""/>
        <p:cNvGrpSpPr/>
        <p:nvPr/>
      </p:nvGrpSpPr>
      <p:grpSpPr>
        <a:xfrm>
          <a:off x="0" y="0"/>
          <a:ext cx="0" cy="0"/>
          <a:chOff x="0" y="0"/>
          <a:chExt cx="0" cy="0"/>
        </a:xfrm>
      </p:grpSpPr>
      <p:sp>
        <p:nvSpPr>
          <p:cNvPr id="102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2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84"/>
          </p:nvPr>
        </p:nvSpPr>
        <p:spPr/>
        <p:txBody>
          <a:bodyPr/>
          <a:p>
            <a:r>
              <a:t>Footer</a:t>
            </a:r>
          </a:p>
        </p:txBody>
      </p:sp>
      <p:sp>
        <p:nvSpPr>
          <p:cNvPr id="5" name="PlaceHolder 4"/>
          <p:cNvSpPr>
            <a:spLocks noGrp="1"/>
          </p:cNvSpPr>
          <p:nvPr>
            <p:ph type="sldNum" idx="285"/>
          </p:nvPr>
        </p:nvSpPr>
        <p:spPr/>
        <p:txBody>
          <a:bodyPr/>
          <a:p>
            <a:fld id="{D3E5872C-09C4-4756-A034-9F80DE9776CA}" type="slidenum">
              <a:t>&lt;#&gt;</a:t>
            </a:fld>
          </a:p>
        </p:txBody>
      </p:sp>
      <p:sp>
        <p:nvSpPr>
          <p:cNvPr id="6" name="PlaceHolder 5"/>
          <p:cNvSpPr>
            <a:spLocks noGrp="1"/>
          </p:cNvSpPr>
          <p:nvPr>
            <p:ph type="dt" idx="286"/>
          </p:nvPr>
        </p:nvSpPr>
        <p:spPr/>
        <p:txBody>
          <a:bodyPr/>
          <a:p>
            <a:r>
              <a:rPr lang="zh-CN"/>
              <a:t/>
            </a: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
    <p:spTree>
      <p:nvGrpSpPr>
        <p:cNvPr id="1" name=""/>
        <p:cNvGrpSpPr/>
        <p:nvPr/>
      </p:nvGrpSpPr>
      <p:grpSpPr>
        <a:xfrm>
          <a:off x="0" y="0"/>
          <a:ext cx="0" cy="0"/>
          <a:chOff x="0" y="0"/>
          <a:chExt cx="0" cy="0"/>
        </a:xfrm>
      </p:grpSpPr>
      <p:sp>
        <p:nvSpPr>
          <p:cNvPr id="103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34"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87"/>
          </p:nvPr>
        </p:nvSpPr>
        <p:spPr/>
        <p:txBody>
          <a:bodyPr/>
          <a:p>
            <a:r>
              <a:t>Footer</a:t>
            </a:r>
          </a:p>
        </p:txBody>
      </p:sp>
      <p:sp>
        <p:nvSpPr>
          <p:cNvPr id="5" name="PlaceHolder 4"/>
          <p:cNvSpPr>
            <a:spLocks noGrp="1"/>
          </p:cNvSpPr>
          <p:nvPr>
            <p:ph type="sldNum" idx="288"/>
          </p:nvPr>
        </p:nvSpPr>
        <p:spPr/>
        <p:txBody>
          <a:bodyPr/>
          <a:p>
            <a:fld id="{85D230A8-B735-4A18-A557-1B0B7D5906DE}" type="slidenum">
              <a:t>&lt;#&gt;</a:t>
            </a:fld>
          </a:p>
        </p:txBody>
      </p:sp>
      <p:sp>
        <p:nvSpPr>
          <p:cNvPr id="6" name="PlaceHolder 5"/>
          <p:cNvSpPr>
            <a:spLocks noGrp="1"/>
          </p:cNvSpPr>
          <p:nvPr>
            <p:ph type="dt" idx="289"/>
          </p:nvPr>
        </p:nvSpPr>
        <p:spPr/>
        <p:txBody>
          <a:bodyPr/>
          <a:p>
            <a:r>
              <a:rPr lang="zh-CN"/>
              <a:t/>
            </a:r>
          </a:p>
        </p:txBody>
      </p:sp>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
    <p:spTree>
      <p:nvGrpSpPr>
        <p:cNvPr id="1" name=""/>
        <p:cNvGrpSpPr/>
        <p:nvPr/>
      </p:nvGrpSpPr>
      <p:grpSpPr>
        <a:xfrm>
          <a:off x="0" y="0"/>
          <a:ext cx="0" cy="0"/>
          <a:chOff x="0" y="0"/>
          <a:chExt cx="0" cy="0"/>
        </a:xfrm>
      </p:grpSpPr>
      <p:sp>
        <p:nvSpPr>
          <p:cNvPr id="104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45"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90"/>
          </p:nvPr>
        </p:nvSpPr>
        <p:spPr/>
        <p:txBody>
          <a:bodyPr/>
          <a:p>
            <a:r>
              <a:t>Footer</a:t>
            </a:r>
          </a:p>
        </p:txBody>
      </p:sp>
      <p:sp>
        <p:nvSpPr>
          <p:cNvPr id="5" name="PlaceHolder 4"/>
          <p:cNvSpPr>
            <a:spLocks noGrp="1"/>
          </p:cNvSpPr>
          <p:nvPr>
            <p:ph type="sldNum" idx="291"/>
          </p:nvPr>
        </p:nvSpPr>
        <p:spPr/>
        <p:txBody>
          <a:bodyPr/>
          <a:p>
            <a:fld id="{7A4C0586-A6F2-4DA8-A802-37D045C98FE0}" type="slidenum">
              <a:t>&lt;#&gt;</a:t>
            </a:fld>
          </a:p>
        </p:txBody>
      </p:sp>
      <p:sp>
        <p:nvSpPr>
          <p:cNvPr id="6" name="PlaceHolder 5"/>
          <p:cNvSpPr>
            <a:spLocks noGrp="1"/>
          </p:cNvSpPr>
          <p:nvPr>
            <p:ph type="dt" idx="292"/>
          </p:nvPr>
        </p:nvSpPr>
        <p:spPr/>
        <p:txBody>
          <a:bodyPr/>
          <a:p>
            <a:r>
              <a:rPr lang="zh-CN"/>
              <a:t/>
            </a: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标题和内容________________________________________________________________________________________">
    <p:spTree>
      <p:nvGrpSpPr>
        <p:cNvPr id="1" name=""/>
        <p:cNvGrpSpPr/>
        <p:nvPr/>
      </p:nvGrpSpPr>
      <p:grpSpPr>
        <a:xfrm>
          <a:off x="0" y="0"/>
          <a:ext cx="0" cy="0"/>
          <a:chOff x="0" y="0"/>
          <a:chExt cx="0" cy="0"/>
        </a:xfrm>
      </p:grpSpPr>
      <p:sp>
        <p:nvSpPr>
          <p:cNvPr id="105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56"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293"/>
          </p:nvPr>
        </p:nvSpPr>
        <p:spPr/>
        <p:txBody>
          <a:bodyPr/>
          <a:p>
            <a:r>
              <a:t>Footer</a:t>
            </a:r>
          </a:p>
        </p:txBody>
      </p:sp>
      <p:sp>
        <p:nvSpPr>
          <p:cNvPr id="5" name="PlaceHolder 4"/>
          <p:cNvSpPr>
            <a:spLocks noGrp="1"/>
          </p:cNvSpPr>
          <p:nvPr>
            <p:ph type="sldNum" idx="294"/>
          </p:nvPr>
        </p:nvSpPr>
        <p:spPr/>
        <p:txBody>
          <a:bodyPr/>
          <a:p>
            <a:fld id="{FE4F74FC-4FB3-4712-A1F6-C24894EA8B1C}" type="slidenum">
              <a:t>&lt;#&gt;</a:t>
            </a:fld>
          </a:p>
        </p:txBody>
      </p:sp>
      <p:sp>
        <p:nvSpPr>
          <p:cNvPr id="6" name="PlaceHolder 5"/>
          <p:cNvSpPr>
            <a:spLocks noGrp="1"/>
          </p:cNvSpPr>
          <p:nvPr>
            <p:ph type="dt" idx="295"/>
          </p:nvPr>
        </p:nvSpPr>
        <p:spPr/>
        <p:txBody>
          <a:bodyPr/>
          <a:p>
            <a:r>
              <a:rPr lang="zh-C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00.xml.rels><?xml version="1.0" encoding="UTF-8"?>
<Relationships xmlns="http://schemas.openxmlformats.org/package/2006/relationships"><Relationship Id="rId1" Type="http://schemas.openxmlformats.org/officeDocument/2006/relationships/theme" Target="../theme/theme100.xml"/><Relationship Id="rId2" Type="http://schemas.openxmlformats.org/officeDocument/2006/relationships/slideLayout" Target="../slideLayouts/slideLayout100.xml"/>
</Relationships>
</file>

<file path=ppt/slideMasters/_rels/slideMaster101.xml.rels><?xml version="1.0" encoding="UTF-8"?>
<Relationships xmlns="http://schemas.openxmlformats.org/package/2006/relationships"><Relationship Id="rId1" Type="http://schemas.openxmlformats.org/officeDocument/2006/relationships/theme" Target="../theme/theme101.xml"/><Relationship Id="rId2" Type="http://schemas.openxmlformats.org/officeDocument/2006/relationships/slideLayout" Target="../slideLayouts/slideLayout101.xml"/>
</Relationships>
</file>

<file path=ppt/slideMasters/_rels/slideMaster102.xml.rels><?xml version="1.0" encoding="UTF-8"?>
<Relationships xmlns="http://schemas.openxmlformats.org/package/2006/relationships"><Relationship Id="rId1" Type="http://schemas.openxmlformats.org/officeDocument/2006/relationships/theme" Target="../theme/theme102.xml"/><Relationship Id="rId2" Type="http://schemas.openxmlformats.org/officeDocument/2006/relationships/slideLayout" Target="../slideLayouts/slideLayout102.xml"/>
</Relationships>
</file>

<file path=ppt/slideMasters/_rels/slideMaster103.xml.rels><?xml version="1.0" encoding="UTF-8"?>
<Relationships xmlns="http://schemas.openxmlformats.org/package/2006/relationships"><Relationship Id="rId1" Type="http://schemas.openxmlformats.org/officeDocument/2006/relationships/theme" Target="../theme/theme103.xml"/><Relationship Id="rId2" Type="http://schemas.openxmlformats.org/officeDocument/2006/relationships/slideLayout" Target="../slideLayouts/slideLayout103.xml"/>
</Relationships>
</file>

<file path=ppt/slideMasters/_rels/slideMaster104.xml.rels><?xml version="1.0" encoding="UTF-8"?>
<Relationships xmlns="http://schemas.openxmlformats.org/package/2006/relationships"><Relationship Id="rId1" Type="http://schemas.openxmlformats.org/officeDocument/2006/relationships/theme" Target="../theme/theme104.xml"/><Relationship Id="rId2" Type="http://schemas.openxmlformats.org/officeDocument/2006/relationships/slideLayout" Target="../slideLayouts/slideLayout104.xml"/>
</Relationships>
</file>

<file path=ppt/slideMasters/_rels/slideMaster105.xml.rels><?xml version="1.0" encoding="UTF-8"?>
<Relationships xmlns="http://schemas.openxmlformats.org/package/2006/relationships"><Relationship Id="rId1" Type="http://schemas.openxmlformats.org/officeDocument/2006/relationships/theme" Target="../theme/theme105.xml"/><Relationship Id="rId2" Type="http://schemas.openxmlformats.org/officeDocument/2006/relationships/slideLayout" Target="../slideLayouts/slideLayout105.xml"/>
</Relationships>
</file>

<file path=ppt/slideMasters/_rels/slideMaster106.xml.rels><?xml version="1.0" encoding="UTF-8"?>
<Relationships xmlns="http://schemas.openxmlformats.org/package/2006/relationships"><Relationship Id="rId1" Type="http://schemas.openxmlformats.org/officeDocument/2006/relationships/theme" Target="../theme/theme106.xml"/><Relationship Id="rId2" Type="http://schemas.openxmlformats.org/officeDocument/2006/relationships/slideLayout" Target="../slideLayouts/slideLayout106.xml"/>
</Relationships>
</file>

<file path=ppt/slideMasters/_rels/slideMaster107.xml.rels><?xml version="1.0" encoding="UTF-8"?>
<Relationships xmlns="http://schemas.openxmlformats.org/package/2006/relationships"><Relationship Id="rId1" Type="http://schemas.openxmlformats.org/officeDocument/2006/relationships/theme" Target="../theme/theme107.xml"/><Relationship Id="rId2" Type="http://schemas.openxmlformats.org/officeDocument/2006/relationships/slideLayout" Target="../slideLayouts/slideLayout107.xml"/>
</Relationships>
</file>

<file path=ppt/slideMasters/_rels/slideMaster108.xml.rels><?xml version="1.0" encoding="UTF-8"?>
<Relationships xmlns="http://schemas.openxmlformats.org/package/2006/relationships"><Relationship Id="rId1" Type="http://schemas.openxmlformats.org/officeDocument/2006/relationships/theme" Target="../theme/theme108.xml"/><Relationship Id="rId2" Type="http://schemas.openxmlformats.org/officeDocument/2006/relationships/slideLayout" Target="../slideLayouts/slideLayout108.xml"/>
</Relationships>
</file>

<file path=ppt/slideMasters/_rels/slideMaster109.xml.rels><?xml version="1.0" encoding="UTF-8"?>
<Relationships xmlns="http://schemas.openxmlformats.org/package/2006/relationships"><Relationship Id="rId1" Type="http://schemas.openxmlformats.org/officeDocument/2006/relationships/theme" Target="../theme/theme109.xml"/><Relationship Id="rId2" Type="http://schemas.openxmlformats.org/officeDocument/2006/relationships/slideLayout" Target="../slideLayouts/slideLayout109.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110.xml.rels><?xml version="1.0" encoding="UTF-8"?>
<Relationships xmlns="http://schemas.openxmlformats.org/package/2006/relationships"><Relationship Id="rId1" Type="http://schemas.openxmlformats.org/officeDocument/2006/relationships/theme" Target="../theme/theme110.xml"/><Relationship Id="rId2" Type="http://schemas.openxmlformats.org/officeDocument/2006/relationships/slideLayout" Target="../slideLayouts/slideLayout110.xml"/>
</Relationships>
</file>

<file path=ppt/slideMasters/_rels/slideMaster111.xml.rels><?xml version="1.0" encoding="UTF-8"?>
<Relationships xmlns="http://schemas.openxmlformats.org/package/2006/relationships"><Relationship Id="rId1" Type="http://schemas.openxmlformats.org/officeDocument/2006/relationships/theme" Target="../theme/theme111.xml"/><Relationship Id="rId2" Type="http://schemas.openxmlformats.org/officeDocument/2006/relationships/slideLayout" Target="../slideLayouts/slideLayout111.xml"/>
</Relationships>
</file>

<file path=ppt/slideMasters/_rels/slideMaster112.xml.rels><?xml version="1.0" encoding="UTF-8"?>
<Relationships xmlns="http://schemas.openxmlformats.org/package/2006/relationships"><Relationship Id="rId1" Type="http://schemas.openxmlformats.org/officeDocument/2006/relationships/theme" Target="../theme/theme112.xml"/><Relationship Id="rId2" Type="http://schemas.openxmlformats.org/officeDocument/2006/relationships/slideLayout" Target="../slideLayouts/slideLayout112.xml"/>
</Relationships>
</file>

<file path=ppt/slideMasters/_rels/slideMaster113.xml.rels><?xml version="1.0" encoding="UTF-8"?>
<Relationships xmlns="http://schemas.openxmlformats.org/package/2006/relationships"><Relationship Id="rId1" Type="http://schemas.openxmlformats.org/officeDocument/2006/relationships/theme" Target="../theme/theme113.xml"/><Relationship Id="rId2" Type="http://schemas.openxmlformats.org/officeDocument/2006/relationships/slideLayout" Target="../slideLayouts/slideLayout113.xml"/>
</Relationships>
</file>

<file path=ppt/slideMasters/_rels/slideMaster114.xml.rels><?xml version="1.0" encoding="UTF-8"?>
<Relationships xmlns="http://schemas.openxmlformats.org/package/2006/relationships"><Relationship Id="rId1" Type="http://schemas.openxmlformats.org/officeDocument/2006/relationships/theme" Target="../theme/theme114.xml"/><Relationship Id="rId2" Type="http://schemas.openxmlformats.org/officeDocument/2006/relationships/slideLayout" Target="../slideLayouts/slideLayout114.xml"/>
</Relationships>
</file>

<file path=ppt/slideMasters/_rels/slideMaster115.xml.rels><?xml version="1.0" encoding="UTF-8"?>
<Relationships xmlns="http://schemas.openxmlformats.org/package/2006/relationships"><Relationship Id="rId1" Type="http://schemas.openxmlformats.org/officeDocument/2006/relationships/theme" Target="../theme/theme115.xml"/><Relationship Id="rId2" Type="http://schemas.openxmlformats.org/officeDocument/2006/relationships/slideLayout" Target="../slideLayouts/slideLayout115.xml"/>
</Relationships>
</file>

<file path=ppt/slideMasters/_rels/slideMaster116.xml.rels><?xml version="1.0" encoding="UTF-8"?>
<Relationships xmlns="http://schemas.openxmlformats.org/package/2006/relationships"><Relationship Id="rId1" Type="http://schemas.openxmlformats.org/officeDocument/2006/relationships/theme" Target="../theme/theme116.xml"/><Relationship Id="rId2" Type="http://schemas.openxmlformats.org/officeDocument/2006/relationships/slideLayout" Target="../slideLayouts/slideLayout116.xml"/>
</Relationships>
</file>

<file path=ppt/slideMasters/_rels/slideMaster117.xml.rels><?xml version="1.0" encoding="UTF-8"?>
<Relationships xmlns="http://schemas.openxmlformats.org/package/2006/relationships"><Relationship Id="rId1" Type="http://schemas.openxmlformats.org/officeDocument/2006/relationships/theme" Target="../theme/theme117.xml"/><Relationship Id="rId2" Type="http://schemas.openxmlformats.org/officeDocument/2006/relationships/slideLayout" Target="../slideLayouts/slideLayout117.xml"/>
</Relationships>
</file>

<file path=ppt/slideMasters/_rels/slideMaster118.xml.rels><?xml version="1.0" encoding="UTF-8"?>
<Relationships xmlns="http://schemas.openxmlformats.org/package/2006/relationships"><Relationship Id="rId1" Type="http://schemas.openxmlformats.org/officeDocument/2006/relationships/theme" Target="../theme/theme118.xml"/><Relationship Id="rId2" Type="http://schemas.openxmlformats.org/officeDocument/2006/relationships/slideLayout" Target="../slideLayouts/slideLayout118.xml"/>
</Relationships>
</file>

<file path=ppt/slideMasters/_rels/slideMaster119.xml.rels><?xml version="1.0" encoding="UTF-8"?>
<Relationships xmlns="http://schemas.openxmlformats.org/package/2006/relationships"><Relationship Id="rId1" Type="http://schemas.openxmlformats.org/officeDocument/2006/relationships/theme" Target="../theme/theme119.xml"/><Relationship Id="rId2" Type="http://schemas.openxmlformats.org/officeDocument/2006/relationships/slideLayout" Target="../slideLayouts/slideLayout119.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2.xml"/>
</Relationships>
</file>

<file path=ppt/slideMasters/_rels/slideMaster120.xml.rels><?xml version="1.0" encoding="UTF-8"?>
<Relationships xmlns="http://schemas.openxmlformats.org/package/2006/relationships"><Relationship Id="rId1" Type="http://schemas.openxmlformats.org/officeDocument/2006/relationships/theme" Target="../theme/theme120.xml"/><Relationship Id="rId2" Type="http://schemas.openxmlformats.org/officeDocument/2006/relationships/slideLayout" Target="../slideLayouts/slideLayout120.xml"/>
</Relationships>
</file>

<file path=ppt/slideMasters/_rels/slideMaster121.xml.rels><?xml version="1.0" encoding="UTF-8"?>
<Relationships xmlns="http://schemas.openxmlformats.org/package/2006/relationships"><Relationship Id="rId1" Type="http://schemas.openxmlformats.org/officeDocument/2006/relationships/theme" Target="../theme/theme121.xml"/><Relationship Id="rId2" Type="http://schemas.openxmlformats.org/officeDocument/2006/relationships/slideLayout" Target="../slideLayouts/slideLayout121.xml"/>
</Relationships>
</file>

<file path=ppt/slideMasters/_rels/slideMaster122.xml.rels><?xml version="1.0" encoding="UTF-8"?>
<Relationships xmlns="http://schemas.openxmlformats.org/package/2006/relationships"><Relationship Id="rId1" Type="http://schemas.openxmlformats.org/officeDocument/2006/relationships/theme" Target="../theme/theme122.xml"/><Relationship Id="rId2" Type="http://schemas.openxmlformats.org/officeDocument/2006/relationships/slideLayout" Target="../slideLayouts/slideLayout122.xml"/>
</Relationships>
</file>

<file path=ppt/slideMasters/_rels/slideMaster123.xml.rels><?xml version="1.0" encoding="UTF-8"?>
<Relationships xmlns="http://schemas.openxmlformats.org/package/2006/relationships"><Relationship Id="rId1" Type="http://schemas.openxmlformats.org/officeDocument/2006/relationships/theme" Target="../theme/theme123.xml"/><Relationship Id="rId2" Type="http://schemas.openxmlformats.org/officeDocument/2006/relationships/slideLayout" Target="../slideLayouts/slideLayout123.xml"/>
</Relationships>
</file>

<file path=ppt/slideMasters/_rels/slideMaster124.xml.rels><?xml version="1.0" encoding="UTF-8"?>
<Relationships xmlns="http://schemas.openxmlformats.org/package/2006/relationships"><Relationship Id="rId1" Type="http://schemas.openxmlformats.org/officeDocument/2006/relationships/theme" Target="../theme/theme124.xml"/><Relationship Id="rId2" Type="http://schemas.openxmlformats.org/officeDocument/2006/relationships/slideLayout" Target="../slideLayouts/slideLayout124.xml"/>
</Relationships>
</file>

<file path=ppt/slideMasters/_rels/slideMaster125.xml.rels><?xml version="1.0" encoding="UTF-8"?>
<Relationships xmlns="http://schemas.openxmlformats.org/package/2006/relationships"><Relationship Id="rId1" Type="http://schemas.openxmlformats.org/officeDocument/2006/relationships/theme" Target="../theme/theme125.xml"/><Relationship Id="rId2" Type="http://schemas.openxmlformats.org/officeDocument/2006/relationships/slideLayout" Target="../slideLayouts/slideLayout125.xml"/>
</Relationships>
</file>

<file path=ppt/slideMasters/_rels/slideMaster126.xml.rels><?xml version="1.0" encoding="UTF-8"?>
<Relationships xmlns="http://schemas.openxmlformats.org/package/2006/relationships"><Relationship Id="rId1" Type="http://schemas.openxmlformats.org/officeDocument/2006/relationships/theme" Target="../theme/theme126.xml"/><Relationship Id="rId2" Type="http://schemas.openxmlformats.org/officeDocument/2006/relationships/slideLayout" Target="../slideLayouts/slideLayout126.xml"/>
</Relationships>
</file>

<file path=ppt/slideMasters/_rels/slideMaster127.xml.rels><?xml version="1.0" encoding="UTF-8"?>
<Relationships xmlns="http://schemas.openxmlformats.org/package/2006/relationships"><Relationship Id="rId1" Type="http://schemas.openxmlformats.org/officeDocument/2006/relationships/theme" Target="../theme/theme127.xml"/><Relationship Id="rId2" Type="http://schemas.openxmlformats.org/officeDocument/2006/relationships/slideLayout" Target="../slideLayouts/slideLayout127.xml"/>
</Relationships>
</file>

<file path=ppt/slideMasters/_rels/slideMaster128.xml.rels><?xml version="1.0" encoding="UTF-8"?>
<Relationships xmlns="http://schemas.openxmlformats.org/package/2006/relationships"><Relationship Id="rId1" Type="http://schemas.openxmlformats.org/officeDocument/2006/relationships/theme" Target="../theme/theme128.xml"/><Relationship Id="rId2" Type="http://schemas.openxmlformats.org/officeDocument/2006/relationships/slideLayout" Target="../slideLayouts/slideLayout128.xml"/>
</Relationships>
</file>

<file path=ppt/slideMasters/_rels/slideMaster129.xml.rels><?xml version="1.0" encoding="UTF-8"?>
<Relationships xmlns="http://schemas.openxmlformats.org/package/2006/relationships"><Relationship Id="rId1" Type="http://schemas.openxmlformats.org/officeDocument/2006/relationships/theme" Target="../theme/theme129.xml"/><Relationship Id="rId2" Type="http://schemas.openxmlformats.org/officeDocument/2006/relationships/slideLayout" Target="../slideLayouts/slideLayout129.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3.xml"/>
</Relationships>
</file>

<file path=ppt/slideMasters/_rels/slideMaster130.xml.rels><?xml version="1.0" encoding="UTF-8"?>
<Relationships xmlns="http://schemas.openxmlformats.org/package/2006/relationships"><Relationship Id="rId1" Type="http://schemas.openxmlformats.org/officeDocument/2006/relationships/theme" Target="../theme/theme130.xml"/><Relationship Id="rId2" Type="http://schemas.openxmlformats.org/officeDocument/2006/relationships/slideLayout" Target="../slideLayouts/slideLayout130.xml"/>
</Relationships>
</file>

<file path=ppt/slideMasters/_rels/slideMaster131.xml.rels><?xml version="1.0" encoding="UTF-8"?>
<Relationships xmlns="http://schemas.openxmlformats.org/package/2006/relationships"><Relationship Id="rId1" Type="http://schemas.openxmlformats.org/officeDocument/2006/relationships/theme" Target="../theme/theme131.xml"/><Relationship Id="rId2" Type="http://schemas.openxmlformats.org/officeDocument/2006/relationships/slideLayout" Target="../slideLayouts/slideLayout131.xml"/>
</Relationships>
</file>

<file path=ppt/slideMasters/_rels/slideMaster132.xml.rels><?xml version="1.0" encoding="UTF-8"?>
<Relationships xmlns="http://schemas.openxmlformats.org/package/2006/relationships"><Relationship Id="rId1" Type="http://schemas.openxmlformats.org/officeDocument/2006/relationships/theme" Target="../theme/theme132.xml"/><Relationship Id="rId2" Type="http://schemas.openxmlformats.org/officeDocument/2006/relationships/slideLayout" Target="../slideLayouts/slideLayout132.xml"/>
</Relationships>
</file>

<file path=ppt/slideMasters/_rels/slideMaster133.xml.rels><?xml version="1.0" encoding="UTF-8"?>
<Relationships xmlns="http://schemas.openxmlformats.org/package/2006/relationships"><Relationship Id="rId1" Type="http://schemas.openxmlformats.org/officeDocument/2006/relationships/theme" Target="../theme/theme133.xml"/><Relationship Id="rId2" Type="http://schemas.openxmlformats.org/officeDocument/2006/relationships/slideLayout" Target="../slideLayouts/slideLayout133.xml"/>
</Relationships>
</file>

<file path=ppt/slideMasters/_rels/slideMaster134.xml.rels><?xml version="1.0" encoding="UTF-8"?>
<Relationships xmlns="http://schemas.openxmlformats.org/package/2006/relationships"><Relationship Id="rId1" Type="http://schemas.openxmlformats.org/officeDocument/2006/relationships/theme" Target="../theme/theme134.xml"/><Relationship Id="rId2" Type="http://schemas.openxmlformats.org/officeDocument/2006/relationships/slideLayout" Target="../slideLayouts/slideLayout134.xml"/>
</Relationships>
</file>

<file path=ppt/slideMasters/_rels/slideMaster135.xml.rels><?xml version="1.0" encoding="UTF-8"?>
<Relationships xmlns="http://schemas.openxmlformats.org/package/2006/relationships"><Relationship Id="rId1" Type="http://schemas.openxmlformats.org/officeDocument/2006/relationships/theme" Target="../theme/theme135.xml"/><Relationship Id="rId2" Type="http://schemas.openxmlformats.org/officeDocument/2006/relationships/slideLayout" Target="../slideLayouts/slideLayout135.xml"/>
</Relationships>
</file>

<file path=ppt/slideMasters/_rels/slideMaster136.xml.rels><?xml version="1.0" encoding="UTF-8"?>
<Relationships xmlns="http://schemas.openxmlformats.org/package/2006/relationships"><Relationship Id="rId1" Type="http://schemas.openxmlformats.org/officeDocument/2006/relationships/theme" Target="../theme/theme136.xml"/><Relationship Id="rId2" Type="http://schemas.openxmlformats.org/officeDocument/2006/relationships/slideLayout" Target="../slideLayouts/slideLayout136.xml"/>
</Relationships>
</file>

<file path=ppt/slideMasters/_rels/slideMaster137.xml.rels><?xml version="1.0" encoding="UTF-8"?>
<Relationships xmlns="http://schemas.openxmlformats.org/package/2006/relationships"><Relationship Id="rId1" Type="http://schemas.openxmlformats.org/officeDocument/2006/relationships/theme" Target="../theme/theme137.xml"/><Relationship Id="rId2" Type="http://schemas.openxmlformats.org/officeDocument/2006/relationships/slideLayout" Target="../slideLayouts/slideLayout137.xml"/>
</Relationships>
</file>

<file path=ppt/slideMasters/_rels/slideMaster138.xml.rels><?xml version="1.0" encoding="UTF-8"?>
<Relationships xmlns="http://schemas.openxmlformats.org/package/2006/relationships"><Relationship Id="rId1" Type="http://schemas.openxmlformats.org/officeDocument/2006/relationships/theme" Target="../theme/theme138.xml"/><Relationship Id="rId2" Type="http://schemas.openxmlformats.org/officeDocument/2006/relationships/slideLayout" Target="../slideLayouts/slideLayout138.xml"/>
</Relationships>
</file>

<file path=ppt/slideMasters/_rels/slideMaster139.xml.rels><?xml version="1.0" encoding="UTF-8"?>
<Relationships xmlns="http://schemas.openxmlformats.org/package/2006/relationships"><Relationship Id="rId1" Type="http://schemas.openxmlformats.org/officeDocument/2006/relationships/theme" Target="../theme/theme139.xml"/><Relationship Id="rId2" Type="http://schemas.openxmlformats.org/officeDocument/2006/relationships/slideLayout" Target="../slideLayouts/slideLayout139.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4.xml"/>
</Relationships>
</file>

<file path=ppt/slideMasters/_rels/slideMaster140.xml.rels><?xml version="1.0" encoding="UTF-8"?>
<Relationships xmlns="http://schemas.openxmlformats.org/package/2006/relationships"><Relationship Id="rId1" Type="http://schemas.openxmlformats.org/officeDocument/2006/relationships/theme" Target="../theme/theme140.xml"/><Relationship Id="rId2" Type="http://schemas.openxmlformats.org/officeDocument/2006/relationships/slideLayout" Target="../slideLayouts/slideLayout140.xml"/>
</Relationships>
</file>

<file path=ppt/slideMasters/_rels/slideMaster141.xml.rels><?xml version="1.0" encoding="UTF-8"?>
<Relationships xmlns="http://schemas.openxmlformats.org/package/2006/relationships"><Relationship Id="rId1" Type="http://schemas.openxmlformats.org/officeDocument/2006/relationships/theme" Target="../theme/theme141.xml"/><Relationship Id="rId2" Type="http://schemas.openxmlformats.org/officeDocument/2006/relationships/slideLayout" Target="../slideLayouts/slideLayout141.xml"/>
</Relationships>
</file>

<file path=ppt/slideMasters/_rels/slideMaster142.xml.rels><?xml version="1.0" encoding="UTF-8"?>
<Relationships xmlns="http://schemas.openxmlformats.org/package/2006/relationships"><Relationship Id="rId1" Type="http://schemas.openxmlformats.org/officeDocument/2006/relationships/theme" Target="../theme/theme142.xml"/><Relationship Id="rId2" Type="http://schemas.openxmlformats.org/officeDocument/2006/relationships/slideLayout" Target="../slideLayouts/slideLayout142.xml"/>
</Relationships>
</file>

<file path=ppt/slideMasters/_rels/slideMaster143.xml.rels><?xml version="1.0" encoding="UTF-8"?>
<Relationships xmlns="http://schemas.openxmlformats.org/package/2006/relationships"><Relationship Id="rId1" Type="http://schemas.openxmlformats.org/officeDocument/2006/relationships/theme" Target="../theme/theme143.xml"/><Relationship Id="rId2" Type="http://schemas.openxmlformats.org/officeDocument/2006/relationships/slideLayout" Target="../slideLayouts/slideLayout143.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slideLayout" Target="../slideLayouts/slideLayout25.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slideLayout" Target="../slideLayouts/slideLayout26.xml"/>
</Relationships>
</file>

<file path=ppt/slideMasters/_rels/slideMaster27.xml.rels><?xml version="1.0" encoding="UTF-8"?>
<Relationships xmlns="http://schemas.openxmlformats.org/package/2006/relationships"><Relationship Id="rId1" Type="http://schemas.openxmlformats.org/officeDocument/2006/relationships/theme" Target="../theme/theme27.xml"/><Relationship Id="rId2" Type="http://schemas.openxmlformats.org/officeDocument/2006/relationships/slideLayout" Target="../slideLayouts/slideLayout27.xml"/>
</Relationships>
</file>

<file path=ppt/slideMasters/_rels/slideMaster28.xml.rels><?xml version="1.0" encoding="UTF-8"?>
<Relationships xmlns="http://schemas.openxmlformats.org/package/2006/relationships"><Relationship Id="rId1" Type="http://schemas.openxmlformats.org/officeDocument/2006/relationships/theme" Target="../theme/theme28.xml"/><Relationship Id="rId2" Type="http://schemas.openxmlformats.org/officeDocument/2006/relationships/slideLayout" Target="../slideLayouts/slideLayout28.xml"/>
</Relationships>
</file>

<file path=ppt/slideMasters/_rels/slideMaster29.xml.rels><?xml version="1.0" encoding="UTF-8"?>
<Relationships xmlns="http://schemas.openxmlformats.org/package/2006/relationships"><Relationship Id="rId1" Type="http://schemas.openxmlformats.org/officeDocument/2006/relationships/theme" Target="../theme/theme29.xml"/><Relationship Id="rId2" Type="http://schemas.openxmlformats.org/officeDocument/2006/relationships/slideLayout" Target="../slideLayouts/slideLayout29.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30.xml.rels><?xml version="1.0" encoding="UTF-8"?>
<Relationships xmlns="http://schemas.openxmlformats.org/package/2006/relationships"><Relationship Id="rId1" Type="http://schemas.openxmlformats.org/officeDocument/2006/relationships/theme" Target="../theme/theme30.xml"/><Relationship Id="rId2" Type="http://schemas.openxmlformats.org/officeDocument/2006/relationships/slideLayout" Target="../slideLayouts/slideLayout30.xml"/>
</Relationships>
</file>

<file path=ppt/slideMasters/_rels/slideMaster31.xml.rels><?xml version="1.0" encoding="UTF-8"?>
<Relationships xmlns="http://schemas.openxmlformats.org/package/2006/relationships"><Relationship Id="rId1" Type="http://schemas.openxmlformats.org/officeDocument/2006/relationships/theme" Target="../theme/theme31.xml"/><Relationship Id="rId2" Type="http://schemas.openxmlformats.org/officeDocument/2006/relationships/slideLayout" Target="../slideLayouts/slideLayout31.xml"/>
</Relationships>
</file>

<file path=ppt/slideMasters/_rels/slideMaster32.xml.rels><?xml version="1.0" encoding="UTF-8"?>
<Relationships xmlns="http://schemas.openxmlformats.org/package/2006/relationships"><Relationship Id="rId1" Type="http://schemas.openxmlformats.org/officeDocument/2006/relationships/theme" Target="../theme/theme32.xml"/><Relationship Id="rId2" Type="http://schemas.openxmlformats.org/officeDocument/2006/relationships/slideLayout" Target="../slideLayouts/slideLayout32.xml"/>
</Relationships>
</file>

<file path=ppt/slideMasters/_rels/slideMaster33.xml.rels><?xml version="1.0" encoding="UTF-8"?>
<Relationships xmlns="http://schemas.openxmlformats.org/package/2006/relationships"><Relationship Id="rId1" Type="http://schemas.openxmlformats.org/officeDocument/2006/relationships/theme" Target="../theme/theme33.xml"/><Relationship Id="rId2" Type="http://schemas.openxmlformats.org/officeDocument/2006/relationships/slideLayout" Target="../slideLayouts/slideLayout33.xml"/>
</Relationships>
</file>

<file path=ppt/slideMasters/_rels/slideMaster34.xml.rels><?xml version="1.0" encoding="UTF-8"?>
<Relationships xmlns="http://schemas.openxmlformats.org/package/2006/relationships"><Relationship Id="rId1" Type="http://schemas.openxmlformats.org/officeDocument/2006/relationships/theme" Target="../theme/theme34.xml"/><Relationship Id="rId2" Type="http://schemas.openxmlformats.org/officeDocument/2006/relationships/slideLayout" Target="../slideLayouts/slideLayout34.xml"/>
</Relationships>
</file>

<file path=ppt/slideMasters/_rels/slideMaster35.xml.rels><?xml version="1.0" encoding="UTF-8"?>
<Relationships xmlns="http://schemas.openxmlformats.org/package/2006/relationships"><Relationship Id="rId1" Type="http://schemas.openxmlformats.org/officeDocument/2006/relationships/theme" Target="../theme/theme35.xml"/><Relationship Id="rId2" Type="http://schemas.openxmlformats.org/officeDocument/2006/relationships/slideLayout" Target="../slideLayouts/slideLayout35.xml"/>
</Relationships>
</file>

<file path=ppt/slideMasters/_rels/slideMaster36.xml.rels><?xml version="1.0" encoding="UTF-8"?>
<Relationships xmlns="http://schemas.openxmlformats.org/package/2006/relationships"><Relationship Id="rId1" Type="http://schemas.openxmlformats.org/officeDocument/2006/relationships/theme" Target="../theme/theme36.xml"/><Relationship Id="rId2" Type="http://schemas.openxmlformats.org/officeDocument/2006/relationships/slideLayout" Target="../slideLayouts/slideLayout36.xml"/>
</Relationships>
</file>

<file path=ppt/slideMasters/_rels/slideMaster37.xml.rels><?xml version="1.0" encoding="UTF-8"?>
<Relationships xmlns="http://schemas.openxmlformats.org/package/2006/relationships"><Relationship Id="rId1" Type="http://schemas.openxmlformats.org/officeDocument/2006/relationships/theme" Target="../theme/theme37.xml"/><Relationship Id="rId2" Type="http://schemas.openxmlformats.org/officeDocument/2006/relationships/slideLayout" Target="../slideLayouts/slideLayout37.xml"/>
</Relationships>
</file>

<file path=ppt/slideMasters/_rels/slideMaster38.xml.rels><?xml version="1.0" encoding="UTF-8"?>
<Relationships xmlns="http://schemas.openxmlformats.org/package/2006/relationships"><Relationship Id="rId1" Type="http://schemas.openxmlformats.org/officeDocument/2006/relationships/theme" Target="../theme/theme38.xml"/><Relationship Id="rId2" Type="http://schemas.openxmlformats.org/officeDocument/2006/relationships/slideLayout" Target="../slideLayouts/slideLayout38.xml"/>
</Relationships>
</file>

<file path=ppt/slideMasters/_rels/slideMaster39.xml.rels><?xml version="1.0" encoding="UTF-8"?>
<Relationships xmlns="http://schemas.openxmlformats.org/package/2006/relationships"><Relationship Id="rId1" Type="http://schemas.openxmlformats.org/officeDocument/2006/relationships/theme" Target="../theme/theme39.xml"/><Relationship Id="rId2" Type="http://schemas.openxmlformats.org/officeDocument/2006/relationships/slideLayout" Target="../slideLayouts/slideLayout39.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40.xml.rels><?xml version="1.0" encoding="UTF-8"?>
<Relationships xmlns="http://schemas.openxmlformats.org/package/2006/relationships"><Relationship Id="rId1" Type="http://schemas.openxmlformats.org/officeDocument/2006/relationships/theme" Target="../theme/theme40.xml"/><Relationship Id="rId2" Type="http://schemas.openxmlformats.org/officeDocument/2006/relationships/slideLayout" Target="../slideLayouts/slideLayout40.xml"/>
</Relationships>
</file>

<file path=ppt/slideMasters/_rels/slideMaster41.xml.rels><?xml version="1.0" encoding="UTF-8"?>
<Relationships xmlns="http://schemas.openxmlformats.org/package/2006/relationships"><Relationship Id="rId1" Type="http://schemas.openxmlformats.org/officeDocument/2006/relationships/theme" Target="../theme/theme41.xml"/><Relationship Id="rId2" Type="http://schemas.openxmlformats.org/officeDocument/2006/relationships/slideLayout" Target="../slideLayouts/slideLayout41.xml"/>
</Relationships>
</file>

<file path=ppt/slideMasters/_rels/slideMaster42.xml.rels><?xml version="1.0" encoding="UTF-8"?>
<Relationships xmlns="http://schemas.openxmlformats.org/package/2006/relationships"><Relationship Id="rId1" Type="http://schemas.openxmlformats.org/officeDocument/2006/relationships/theme" Target="../theme/theme42.xml"/><Relationship Id="rId2" Type="http://schemas.openxmlformats.org/officeDocument/2006/relationships/slideLayout" Target="../slideLayouts/slideLayout42.xml"/>
</Relationships>
</file>

<file path=ppt/slideMasters/_rels/slideMaster43.xml.rels><?xml version="1.0" encoding="UTF-8"?>
<Relationships xmlns="http://schemas.openxmlformats.org/package/2006/relationships"><Relationship Id="rId1" Type="http://schemas.openxmlformats.org/officeDocument/2006/relationships/theme" Target="../theme/theme43.xml"/><Relationship Id="rId2" Type="http://schemas.openxmlformats.org/officeDocument/2006/relationships/slideLayout" Target="../slideLayouts/slideLayout43.xml"/>
</Relationships>
</file>

<file path=ppt/slideMasters/_rels/slideMaster44.xml.rels><?xml version="1.0" encoding="UTF-8"?>
<Relationships xmlns="http://schemas.openxmlformats.org/package/2006/relationships"><Relationship Id="rId1" Type="http://schemas.openxmlformats.org/officeDocument/2006/relationships/theme" Target="../theme/theme44.xml"/><Relationship Id="rId2" Type="http://schemas.openxmlformats.org/officeDocument/2006/relationships/slideLayout" Target="../slideLayouts/slideLayout44.xml"/>
</Relationships>
</file>

<file path=ppt/slideMasters/_rels/slideMaster45.xml.rels><?xml version="1.0" encoding="UTF-8"?>
<Relationships xmlns="http://schemas.openxmlformats.org/package/2006/relationships"><Relationship Id="rId1" Type="http://schemas.openxmlformats.org/officeDocument/2006/relationships/theme" Target="../theme/theme45.xml"/><Relationship Id="rId2" Type="http://schemas.openxmlformats.org/officeDocument/2006/relationships/slideLayout" Target="../slideLayouts/slideLayout45.xml"/>
</Relationships>
</file>

<file path=ppt/slideMasters/_rels/slideMaster46.xml.rels><?xml version="1.0" encoding="UTF-8"?>
<Relationships xmlns="http://schemas.openxmlformats.org/package/2006/relationships"><Relationship Id="rId1" Type="http://schemas.openxmlformats.org/officeDocument/2006/relationships/theme" Target="../theme/theme46.xml"/><Relationship Id="rId2" Type="http://schemas.openxmlformats.org/officeDocument/2006/relationships/slideLayout" Target="../slideLayouts/slideLayout46.xml"/>
</Relationships>
</file>

<file path=ppt/slideMasters/_rels/slideMaster47.xml.rels><?xml version="1.0" encoding="UTF-8"?>
<Relationships xmlns="http://schemas.openxmlformats.org/package/2006/relationships"><Relationship Id="rId1" Type="http://schemas.openxmlformats.org/officeDocument/2006/relationships/theme" Target="../theme/theme47.xml"/><Relationship Id="rId2" Type="http://schemas.openxmlformats.org/officeDocument/2006/relationships/slideLayout" Target="../slideLayouts/slideLayout47.xml"/>
</Relationships>
</file>

<file path=ppt/slideMasters/_rels/slideMaster48.xml.rels><?xml version="1.0" encoding="UTF-8"?>
<Relationships xmlns="http://schemas.openxmlformats.org/package/2006/relationships"><Relationship Id="rId1" Type="http://schemas.openxmlformats.org/officeDocument/2006/relationships/theme" Target="../theme/theme48.xml"/><Relationship Id="rId2" Type="http://schemas.openxmlformats.org/officeDocument/2006/relationships/slideLayout" Target="../slideLayouts/slideLayout48.xml"/>
</Relationships>
</file>

<file path=ppt/slideMasters/_rels/slideMaster49.xml.rels><?xml version="1.0" encoding="UTF-8"?>
<Relationships xmlns="http://schemas.openxmlformats.org/package/2006/relationships"><Relationship Id="rId1" Type="http://schemas.openxmlformats.org/officeDocument/2006/relationships/theme" Target="../theme/theme49.xml"/><Relationship Id="rId2" Type="http://schemas.openxmlformats.org/officeDocument/2006/relationships/slideLayout" Target="../slideLayouts/slideLayout49.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50.xml.rels><?xml version="1.0" encoding="UTF-8"?>
<Relationships xmlns="http://schemas.openxmlformats.org/package/2006/relationships"><Relationship Id="rId1" Type="http://schemas.openxmlformats.org/officeDocument/2006/relationships/theme" Target="../theme/theme50.xml"/><Relationship Id="rId2" Type="http://schemas.openxmlformats.org/officeDocument/2006/relationships/slideLayout" Target="../slideLayouts/slideLayout50.xml"/>
</Relationships>
</file>

<file path=ppt/slideMasters/_rels/slideMaster51.xml.rels><?xml version="1.0" encoding="UTF-8"?>
<Relationships xmlns="http://schemas.openxmlformats.org/package/2006/relationships"><Relationship Id="rId1" Type="http://schemas.openxmlformats.org/officeDocument/2006/relationships/theme" Target="../theme/theme51.xml"/><Relationship Id="rId2" Type="http://schemas.openxmlformats.org/officeDocument/2006/relationships/slideLayout" Target="../slideLayouts/slideLayout51.xml"/>
</Relationships>
</file>

<file path=ppt/slideMasters/_rels/slideMaster52.xml.rels><?xml version="1.0" encoding="UTF-8"?>
<Relationships xmlns="http://schemas.openxmlformats.org/package/2006/relationships"><Relationship Id="rId1" Type="http://schemas.openxmlformats.org/officeDocument/2006/relationships/theme" Target="../theme/theme52.xml"/><Relationship Id="rId2" Type="http://schemas.openxmlformats.org/officeDocument/2006/relationships/slideLayout" Target="../slideLayouts/slideLayout52.xml"/>
</Relationships>
</file>

<file path=ppt/slideMasters/_rels/slideMaster53.xml.rels><?xml version="1.0" encoding="UTF-8"?>
<Relationships xmlns="http://schemas.openxmlformats.org/package/2006/relationships"><Relationship Id="rId1" Type="http://schemas.openxmlformats.org/officeDocument/2006/relationships/theme" Target="../theme/theme53.xml"/><Relationship Id="rId2" Type="http://schemas.openxmlformats.org/officeDocument/2006/relationships/slideLayout" Target="../slideLayouts/slideLayout53.xml"/>
</Relationships>
</file>

<file path=ppt/slideMasters/_rels/slideMaster54.xml.rels><?xml version="1.0" encoding="UTF-8"?>
<Relationships xmlns="http://schemas.openxmlformats.org/package/2006/relationships"><Relationship Id="rId1" Type="http://schemas.openxmlformats.org/officeDocument/2006/relationships/theme" Target="../theme/theme54.xml"/><Relationship Id="rId2" Type="http://schemas.openxmlformats.org/officeDocument/2006/relationships/slideLayout" Target="../slideLayouts/slideLayout54.xml"/>
</Relationships>
</file>

<file path=ppt/slideMasters/_rels/slideMaster55.xml.rels><?xml version="1.0" encoding="UTF-8"?>
<Relationships xmlns="http://schemas.openxmlformats.org/package/2006/relationships"><Relationship Id="rId1" Type="http://schemas.openxmlformats.org/officeDocument/2006/relationships/theme" Target="../theme/theme55.xml"/><Relationship Id="rId2" Type="http://schemas.openxmlformats.org/officeDocument/2006/relationships/slideLayout" Target="../slideLayouts/slideLayout55.xml"/>
</Relationships>
</file>

<file path=ppt/slideMasters/_rels/slideMaster56.xml.rels><?xml version="1.0" encoding="UTF-8"?>
<Relationships xmlns="http://schemas.openxmlformats.org/package/2006/relationships"><Relationship Id="rId1" Type="http://schemas.openxmlformats.org/officeDocument/2006/relationships/theme" Target="../theme/theme56.xml"/><Relationship Id="rId2" Type="http://schemas.openxmlformats.org/officeDocument/2006/relationships/slideLayout" Target="../slideLayouts/slideLayout56.xml"/>
</Relationships>
</file>

<file path=ppt/slideMasters/_rels/slideMaster57.xml.rels><?xml version="1.0" encoding="UTF-8"?>
<Relationships xmlns="http://schemas.openxmlformats.org/package/2006/relationships"><Relationship Id="rId1" Type="http://schemas.openxmlformats.org/officeDocument/2006/relationships/theme" Target="../theme/theme57.xml"/><Relationship Id="rId2" Type="http://schemas.openxmlformats.org/officeDocument/2006/relationships/slideLayout" Target="../slideLayouts/slideLayout57.xml"/>
</Relationships>
</file>

<file path=ppt/slideMasters/_rels/slideMaster58.xml.rels><?xml version="1.0" encoding="UTF-8"?>
<Relationships xmlns="http://schemas.openxmlformats.org/package/2006/relationships"><Relationship Id="rId1" Type="http://schemas.openxmlformats.org/officeDocument/2006/relationships/theme" Target="../theme/theme58.xml"/><Relationship Id="rId2" Type="http://schemas.openxmlformats.org/officeDocument/2006/relationships/slideLayout" Target="../slideLayouts/slideLayout58.xml"/>
</Relationships>
</file>

<file path=ppt/slideMasters/_rels/slideMaster59.xml.rels><?xml version="1.0" encoding="UTF-8"?>
<Relationships xmlns="http://schemas.openxmlformats.org/package/2006/relationships"><Relationship Id="rId1" Type="http://schemas.openxmlformats.org/officeDocument/2006/relationships/theme" Target="../theme/theme59.xml"/><Relationship Id="rId2" Type="http://schemas.openxmlformats.org/officeDocument/2006/relationships/slideLayout" Target="../slideLayouts/slideLayout59.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60.xml.rels><?xml version="1.0" encoding="UTF-8"?>
<Relationships xmlns="http://schemas.openxmlformats.org/package/2006/relationships"><Relationship Id="rId1" Type="http://schemas.openxmlformats.org/officeDocument/2006/relationships/theme" Target="../theme/theme60.xml"/><Relationship Id="rId2" Type="http://schemas.openxmlformats.org/officeDocument/2006/relationships/slideLayout" Target="../slideLayouts/slideLayout60.xml"/>
</Relationships>
</file>

<file path=ppt/slideMasters/_rels/slideMaster61.xml.rels><?xml version="1.0" encoding="UTF-8"?>
<Relationships xmlns="http://schemas.openxmlformats.org/package/2006/relationships"><Relationship Id="rId1" Type="http://schemas.openxmlformats.org/officeDocument/2006/relationships/theme" Target="../theme/theme61.xml"/><Relationship Id="rId2" Type="http://schemas.openxmlformats.org/officeDocument/2006/relationships/slideLayout" Target="../slideLayouts/slideLayout61.xml"/>
</Relationships>
</file>

<file path=ppt/slideMasters/_rels/slideMaster62.xml.rels><?xml version="1.0" encoding="UTF-8"?>
<Relationships xmlns="http://schemas.openxmlformats.org/package/2006/relationships"><Relationship Id="rId1" Type="http://schemas.openxmlformats.org/officeDocument/2006/relationships/theme" Target="../theme/theme62.xml"/><Relationship Id="rId2" Type="http://schemas.openxmlformats.org/officeDocument/2006/relationships/slideLayout" Target="../slideLayouts/slideLayout62.xml"/>
</Relationships>
</file>

<file path=ppt/slideMasters/_rels/slideMaster63.xml.rels><?xml version="1.0" encoding="UTF-8"?>
<Relationships xmlns="http://schemas.openxmlformats.org/package/2006/relationships"><Relationship Id="rId1" Type="http://schemas.openxmlformats.org/officeDocument/2006/relationships/theme" Target="../theme/theme63.xml"/><Relationship Id="rId2" Type="http://schemas.openxmlformats.org/officeDocument/2006/relationships/slideLayout" Target="../slideLayouts/slideLayout63.xml"/>
</Relationships>
</file>

<file path=ppt/slideMasters/_rels/slideMaster64.xml.rels><?xml version="1.0" encoding="UTF-8"?>
<Relationships xmlns="http://schemas.openxmlformats.org/package/2006/relationships"><Relationship Id="rId1" Type="http://schemas.openxmlformats.org/officeDocument/2006/relationships/theme" Target="../theme/theme64.xml"/><Relationship Id="rId2" Type="http://schemas.openxmlformats.org/officeDocument/2006/relationships/slideLayout" Target="../slideLayouts/slideLayout64.xml"/>
</Relationships>
</file>

<file path=ppt/slideMasters/_rels/slideMaster65.xml.rels><?xml version="1.0" encoding="UTF-8"?>
<Relationships xmlns="http://schemas.openxmlformats.org/package/2006/relationships"><Relationship Id="rId1" Type="http://schemas.openxmlformats.org/officeDocument/2006/relationships/theme" Target="../theme/theme65.xml"/><Relationship Id="rId2" Type="http://schemas.openxmlformats.org/officeDocument/2006/relationships/slideLayout" Target="../slideLayouts/slideLayout65.xml"/>
</Relationships>
</file>

<file path=ppt/slideMasters/_rels/slideMaster66.xml.rels><?xml version="1.0" encoding="UTF-8"?>
<Relationships xmlns="http://schemas.openxmlformats.org/package/2006/relationships"><Relationship Id="rId1" Type="http://schemas.openxmlformats.org/officeDocument/2006/relationships/theme" Target="../theme/theme66.xml"/><Relationship Id="rId2" Type="http://schemas.openxmlformats.org/officeDocument/2006/relationships/slideLayout" Target="../slideLayouts/slideLayout66.xml"/>
</Relationships>
</file>

<file path=ppt/slideMasters/_rels/slideMaster67.xml.rels><?xml version="1.0" encoding="UTF-8"?>
<Relationships xmlns="http://schemas.openxmlformats.org/package/2006/relationships"><Relationship Id="rId1" Type="http://schemas.openxmlformats.org/officeDocument/2006/relationships/theme" Target="../theme/theme67.xml"/><Relationship Id="rId2" Type="http://schemas.openxmlformats.org/officeDocument/2006/relationships/slideLayout" Target="../slideLayouts/slideLayout67.xml"/>
</Relationships>
</file>

<file path=ppt/slideMasters/_rels/slideMaster68.xml.rels><?xml version="1.0" encoding="UTF-8"?>
<Relationships xmlns="http://schemas.openxmlformats.org/package/2006/relationships"><Relationship Id="rId1" Type="http://schemas.openxmlformats.org/officeDocument/2006/relationships/theme" Target="../theme/theme68.xml"/><Relationship Id="rId2" Type="http://schemas.openxmlformats.org/officeDocument/2006/relationships/slideLayout" Target="../slideLayouts/slideLayout68.xml"/>
</Relationships>
</file>

<file path=ppt/slideMasters/_rels/slideMaster69.xml.rels><?xml version="1.0" encoding="UTF-8"?>
<Relationships xmlns="http://schemas.openxmlformats.org/package/2006/relationships"><Relationship Id="rId1" Type="http://schemas.openxmlformats.org/officeDocument/2006/relationships/theme" Target="../theme/theme69.xml"/><Relationship Id="rId2" Type="http://schemas.openxmlformats.org/officeDocument/2006/relationships/slideLayout" Target="../slideLayouts/slideLayout69.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70.xml.rels><?xml version="1.0" encoding="UTF-8"?>
<Relationships xmlns="http://schemas.openxmlformats.org/package/2006/relationships"><Relationship Id="rId1" Type="http://schemas.openxmlformats.org/officeDocument/2006/relationships/theme" Target="../theme/theme70.xml"/><Relationship Id="rId2" Type="http://schemas.openxmlformats.org/officeDocument/2006/relationships/slideLayout" Target="../slideLayouts/slideLayout70.xml"/>
</Relationships>
</file>

<file path=ppt/slideMasters/_rels/slideMaster71.xml.rels><?xml version="1.0" encoding="UTF-8"?>
<Relationships xmlns="http://schemas.openxmlformats.org/package/2006/relationships"><Relationship Id="rId1" Type="http://schemas.openxmlformats.org/officeDocument/2006/relationships/theme" Target="../theme/theme71.xml"/><Relationship Id="rId2" Type="http://schemas.openxmlformats.org/officeDocument/2006/relationships/slideLayout" Target="../slideLayouts/slideLayout71.xml"/>
</Relationships>
</file>

<file path=ppt/slideMasters/_rels/slideMaster72.xml.rels><?xml version="1.0" encoding="UTF-8"?>
<Relationships xmlns="http://schemas.openxmlformats.org/package/2006/relationships"><Relationship Id="rId1" Type="http://schemas.openxmlformats.org/officeDocument/2006/relationships/theme" Target="../theme/theme72.xml"/><Relationship Id="rId2" Type="http://schemas.openxmlformats.org/officeDocument/2006/relationships/slideLayout" Target="../slideLayouts/slideLayout72.xml"/>
</Relationships>
</file>

<file path=ppt/slideMasters/_rels/slideMaster73.xml.rels><?xml version="1.0" encoding="UTF-8"?>
<Relationships xmlns="http://schemas.openxmlformats.org/package/2006/relationships"><Relationship Id="rId1" Type="http://schemas.openxmlformats.org/officeDocument/2006/relationships/theme" Target="../theme/theme73.xml"/><Relationship Id="rId2" Type="http://schemas.openxmlformats.org/officeDocument/2006/relationships/slideLayout" Target="../slideLayouts/slideLayout73.xml"/>
</Relationships>
</file>

<file path=ppt/slideMasters/_rels/slideMaster74.xml.rels><?xml version="1.0" encoding="UTF-8"?>
<Relationships xmlns="http://schemas.openxmlformats.org/package/2006/relationships"><Relationship Id="rId1" Type="http://schemas.openxmlformats.org/officeDocument/2006/relationships/theme" Target="../theme/theme74.xml"/><Relationship Id="rId2" Type="http://schemas.openxmlformats.org/officeDocument/2006/relationships/slideLayout" Target="../slideLayouts/slideLayout74.xml"/>
</Relationships>
</file>

<file path=ppt/slideMasters/_rels/slideMaster75.xml.rels><?xml version="1.0" encoding="UTF-8"?>
<Relationships xmlns="http://schemas.openxmlformats.org/package/2006/relationships"><Relationship Id="rId1" Type="http://schemas.openxmlformats.org/officeDocument/2006/relationships/theme" Target="../theme/theme75.xml"/><Relationship Id="rId2" Type="http://schemas.openxmlformats.org/officeDocument/2006/relationships/slideLayout" Target="../slideLayouts/slideLayout75.xml"/>
</Relationships>
</file>

<file path=ppt/slideMasters/_rels/slideMaster76.xml.rels><?xml version="1.0" encoding="UTF-8"?>
<Relationships xmlns="http://schemas.openxmlformats.org/package/2006/relationships"><Relationship Id="rId1" Type="http://schemas.openxmlformats.org/officeDocument/2006/relationships/theme" Target="../theme/theme76.xml"/><Relationship Id="rId2" Type="http://schemas.openxmlformats.org/officeDocument/2006/relationships/slideLayout" Target="../slideLayouts/slideLayout76.xml"/>
</Relationships>
</file>

<file path=ppt/slideMasters/_rels/slideMaster77.xml.rels><?xml version="1.0" encoding="UTF-8"?>
<Relationships xmlns="http://schemas.openxmlformats.org/package/2006/relationships"><Relationship Id="rId1" Type="http://schemas.openxmlformats.org/officeDocument/2006/relationships/theme" Target="../theme/theme77.xml"/><Relationship Id="rId2" Type="http://schemas.openxmlformats.org/officeDocument/2006/relationships/slideLayout" Target="../slideLayouts/slideLayout77.xml"/>
</Relationships>
</file>

<file path=ppt/slideMasters/_rels/slideMaster78.xml.rels><?xml version="1.0" encoding="UTF-8"?>
<Relationships xmlns="http://schemas.openxmlformats.org/package/2006/relationships"><Relationship Id="rId1" Type="http://schemas.openxmlformats.org/officeDocument/2006/relationships/theme" Target="../theme/theme78.xml"/><Relationship Id="rId2" Type="http://schemas.openxmlformats.org/officeDocument/2006/relationships/slideLayout" Target="../slideLayouts/slideLayout78.xml"/>
</Relationships>
</file>

<file path=ppt/slideMasters/_rels/slideMaster79.xml.rels><?xml version="1.0" encoding="UTF-8"?>
<Relationships xmlns="http://schemas.openxmlformats.org/package/2006/relationships"><Relationship Id="rId1" Type="http://schemas.openxmlformats.org/officeDocument/2006/relationships/theme" Target="../theme/theme79.xml"/><Relationship Id="rId2" Type="http://schemas.openxmlformats.org/officeDocument/2006/relationships/slideLayout" Target="../slideLayouts/slideLayout79.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80.xml.rels><?xml version="1.0" encoding="UTF-8"?>
<Relationships xmlns="http://schemas.openxmlformats.org/package/2006/relationships"><Relationship Id="rId1" Type="http://schemas.openxmlformats.org/officeDocument/2006/relationships/theme" Target="../theme/theme80.xml"/><Relationship Id="rId2" Type="http://schemas.openxmlformats.org/officeDocument/2006/relationships/slideLayout" Target="../slideLayouts/slideLayout80.xml"/>
</Relationships>
</file>

<file path=ppt/slideMasters/_rels/slideMaster81.xml.rels><?xml version="1.0" encoding="UTF-8"?>
<Relationships xmlns="http://schemas.openxmlformats.org/package/2006/relationships"><Relationship Id="rId1" Type="http://schemas.openxmlformats.org/officeDocument/2006/relationships/theme" Target="../theme/theme81.xml"/><Relationship Id="rId2" Type="http://schemas.openxmlformats.org/officeDocument/2006/relationships/slideLayout" Target="../slideLayouts/slideLayout81.xml"/>
</Relationships>
</file>

<file path=ppt/slideMasters/_rels/slideMaster82.xml.rels><?xml version="1.0" encoding="UTF-8"?>
<Relationships xmlns="http://schemas.openxmlformats.org/package/2006/relationships"><Relationship Id="rId1" Type="http://schemas.openxmlformats.org/officeDocument/2006/relationships/theme" Target="../theme/theme82.xml"/><Relationship Id="rId2" Type="http://schemas.openxmlformats.org/officeDocument/2006/relationships/slideLayout" Target="../slideLayouts/slideLayout82.xml"/>
</Relationships>
</file>

<file path=ppt/slideMasters/_rels/slideMaster83.xml.rels><?xml version="1.0" encoding="UTF-8"?>
<Relationships xmlns="http://schemas.openxmlformats.org/package/2006/relationships"><Relationship Id="rId1" Type="http://schemas.openxmlformats.org/officeDocument/2006/relationships/theme" Target="../theme/theme83.xml"/><Relationship Id="rId2" Type="http://schemas.openxmlformats.org/officeDocument/2006/relationships/slideLayout" Target="../slideLayouts/slideLayout83.xml"/>
</Relationships>
</file>

<file path=ppt/slideMasters/_rels/slideMaster84.xml.rels><?xml version="1.0" encoding="UTF-8"?>
<Relationships xmlns="http://schemas.openxmlformats.org/package/2006/relationships"><Relationship Id="rId1" Type="http://schemas.openxmlformats.org/officeDocument/2006/relationships/theme" Target="../theme/theme84.xml"/><Relationship Id="rId2" Type="http://schemas.openxmlformats.org/officeDocument/2006/relationships/slideLayout" Target="../slideLayouts/slideLayout84.xml"/>
</Relationships>
</file>

<file path=ppt/slideMasters/_rels/slideMaster85.xml.rels><?xml version="1.0" encoding="UTF-8"?>
<Relationships xmlns="http://schemas.openxmlformats.org/package/2006/relationships"><Relationship Id="rId1" Type="http://schemas.openxmlformats.org/officeDocument/2006/relationships/theme" Target="../theme/theme85.xml"/><Relationship Id="rId2" Type="http://schemas.openxmlformats.org/officeDocument/2006/relationships/slideLayout" Target="../slideLayouts/slideLayout85.xml"/>
</Relationships>
</file>

<file path=ppt/slideMasters/_rels/slideMaster86.xml.rels><?xml version="1.0" encoding="UTF-8"?>
<Relationships xmlns="http://schemas.openxmlformats.org/package/2006/relationships"><Relationship Id="rId1" Type="http://schemas.openxmlformats.org/officeDocument/2006/relationships/theme" Target="../theme/theme86.xml"/><Relationship Id="rId2" Type="http://schemas.openxmlformats.org/officeDocument/2006/relationships/slideLayout" Target="../slideLayouts/slideLayout86.xml"/>
</Relationships>
</file>

<file path=ppt/slideMasters/_rels/slideMaster87.xml.rels><?xml version="1.0" encoding="UTF-8"?>
<Relationships xmlns="http://schemas.openxmlformats.org/package/2006/relationships"><Relationship Id="rId1" Type="http://schemas.openxmlformats.org/officeDocument/2006/relationships/theme" Target="../theme/theme87.xml"/><Relationship Id="rId2" Type="http://schemas.openxmlformats.org/officeDocument/2006/relationships/slideLayout" Target="../slideLayouts/slideLayout87.xml"/>
</Relationships>
</file>

<file path=ppt/slideMasters/_rels/slideMaster88.xml.rels><?xml version="1.0" encoding="UTF-8"?>
<Relationships xmlns="http://schemas.openxmlformats.org/package/2006/relationships"><Relationship Id="rId1" Type="http://schemas.openxmlformats.org/officeDocument/2006/relationships/theme" Target="../theme/theme88.xml"/><Relationship Id="rId2" Type="http://schemas.openxmlformats.org/officeDocument/2006/relationships/slideLayout" Target="../slideLayouts/slideLayout88.xml"/>
</Relationships>
</file>

<file path=ppt/slideMasters/_rels/slideMaster89.xml.rels><?xml version="1.0" encoding="UTF-8"?>
<Relationships xmlns="http://schemas.openxmlformats.org/package/2006/relationships"><Relationship Id="rId1" Type="http://schemas.openxmlformats.org/officeDocument/2006/relationships/theme" Target="../theme/theme89.xml"/><Relationship Id="rId2" Type="http://schemas.openxmlformats.org/officeDocument/2006/relationships/slideLayout" Target="../slideLayouts/slideLayout89.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_rels/slideMaster90.xml.rels><?xml version="1.0" encoding="UTF-8"?>
<Relationships xmlns="http://schemas.openxmlformats.org/package/2006/relationships"><Relationship Id="rId1" Type="http://schemas.openxmlformats.org/officeDocument/2006/relationships/theme" Target="../theme/theme90.xml"/><Relationship Id="rId2" Type="http://schemas.openxmlformats.org/officeDocument/2006/relationships/slideLayout" Target="../slideLayouts/slideLayout90.xml"/>
</Relationships>
</file>

<file path=ppt/slideMasters/_rels/slideMaster91.xml.rels><?xml version="1.0" encoding="UTF-8"?>
<Relationships xmlns="http://schemas.openxmlformats.org/package/2006/relationships"><Relationship Id="rId1" Type="http://schemas.openxmlformats.org/officeDocument/2006/relationships/theme" Target="../theme/theme91.xml"/><Relationship Id="rId2" Type="http://schemas.openxmlformats.org/officeDocument/2006/relationships/slideLayout" Target="../slideLayouts/slideLayout91.xml"/>
</Relationships>
</file>

<file path=ppt/slideMasters/_rels/slideMaster92.xml.rels><?xml version="1.0" encoding="UTF-8"?>
<Relationships xmlns="http://schemas.openxmlformats.org/package/2006/relationships"><Relationship Id="rId1" Type="http://schemas.openxmlformats.org/officeDocument/2006/relationships/theme" Target="../theme/theme92.xml"/><Relationship Id="rId2" Type="http://schemas.openxmlformats.org/officeDocument/2006/relationships/slideLayout" Target="../slideLayouts/slideLayout92.xml"/>
</Relationships>
</file>

<file path=ppt/slideMasters/_rels/slideMaster93.xml.rels><?xml version="1.0" encoding="UTF-8"?>
<Relationships xmlns="http://schemas.openxmlformats.org/package/2006/relationships"><Relationship Id="rId1" Type="http://schemas.openxmlformats.org/officeDocument/2006/relationships/theme" Target="../theme/theme93.xml"/><Relationship Id="rId2" Type="http://schemas.openxmlformats.org/officeDocument/2006/relationships/slideLayout" Target="../slideLayouts/slideLayout93.xml"/>
</Relationships>
</file>

<file path=ppt/slideMasters/_rels/slideMaster94.xml.rels><?xml version="1.0" encoding="UTF-8"?>
<Relationships xmlns="http://schemas.openxmlformats.org/package/2006/relationships"><Relationship Id="rId1" Type="http://schemas.openxmlformats.org/officeDocument/2006/relationships/theme" Target="../theme/theme94.xml"/><Relationship Id="rId2" Type="http://schemas.openxmlformats.org/officeDocument/2006/relationships/slideLayout" Target="../slideLayouts/slideLayout94.xml"/>
</Relationships>
</file>

<file path=ppt/slideMasters/_rels/slideMaster95.xml.rels><?xml version="1.0" encoding="UTF-8"?>
<Relationships xmlns="http://schemas.openxmlformats.org/package/2006/relationships"><Relationship Id="rId1" Type="http://schemas.openxmlformats.org/officeDocument/2006/relationships/theme" Target="../theme/theme95.xml"/><Relationship Id="rId2" Type="http://schemas.openxmlformats.org/officeDocument/2006/relationships/slideLayout" Target="../slideLayouts/slideLayout95.xml"/>
</Relationships>
</file>

<file path=ppt/slideMasters/_rels/slideMaster96.xml.rels><?xml version="1.0" encoding="UTF-8"?>
<Relationships xmlns="http://schemas.openxmlformats.org/package/2006/relationships"><Relationship Id="rId1" Type="http://schemas.openxmlformats.org/officeDocument/2006/relationships/theme" Target="../theme/theme96.xml"/><Relationship Id="rId2" Type="http://schemas.openxmlformats.org/officeDocument/2006/relationships/slideLayout" Target="../slideLayouts/slideLayout96.xml"/>
</Relationships>
</file>

<file path=ppt/slideMasters/_rels/slideMaster97.xml.rels><?xml version="1.0" encoding="UTF-8"?>
<Relationships xmlns="http://schemas.openxmlformats.org/package/2006/relationships"><Relationship Id="rId1" Type="http://schemas.openxmlformats.org/officeDocument/2006/relationships/theme" Target="../theme/theme97.xml"/><Relationship Id="rId2" Type="http://schemas.openxmlformats.org/officeDocument/2006/relationships/slideLayout" Target="../slideLayouts/slideLayout97.xml"/>
</Relationships>
</file>

<file path=ppt/slideMasters/_rels/slideMaster98.xml.rels><?xml version="1.0" encoding="UTF-8"?>
<Relationships xmlns="http://schemas.openxmlformats.org/package/2006/relationships"><Relationship Id="rId1" Type="http://schemas.openxmlformats.org/officeDocument/2006/relationships/theme" Target="../theme/theme98.xml"/><Relationship Id="rId2" Type="http://schemas.openxmlformats.org/officeDocument/2006/relationships/slideLayout" Target="../slideLayouts/slideLayout98.xml"/>
</Relationships>
</file>

<file path=ppt/slideMasters/_rels/slideMaster99.xml.rels><?xml version="1.0" encoding="UTF-8"?>
<Relationships xmlns="http://schemas.openxmlformats.org/package/2006/relationships"><Relationship Id="rId1" Type="http://schemas.openxmlformats.org/officeDocument/2006/relationships/theme" Target="../theme/theme99.xml"/><Relationship Id="rId2" Type="http://schemas.openxmlformats.org/officeDocument/2006/relationships/slideLayout" Target="../slideLayouts/slideLayout9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0" name="组合 6"/>
          <p:cNvGrpSpPr/>
          <p:nvPr/>
        </p:nvGrpSpPr>
        <p:grpSpPr>
          <a:xfrm>
            <a:off x="0" y="1460160"/>
            <a:ext cx="12189600" cy="394560"/>
            <a:chOff x="0" y="1460160"/>
            <a:chExt cx="12189600" cy="394560"/>
          </a:xfrm>
        </p:grpSpPr>
        <p:sp>
          <p:nvSpPr>
            <p:cNvPr id="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4" name="PlaceHolder 1"/>
          <p:cNvSpPr>
            <a:spLocks noGrp="1"/>
          </p:cNvSpPr>
          <p:nvPr>
            <p:ph type="sldNum" idx="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08371D5-A130-4B4B-87DB-D92E2585139B}" type="slidenum">
              <a:rPr b="0" lang="en-US" sz="1200" spc="-1" strike="noStrike">
                <a:solidFill>
                  <a:schemeClr val="dk1"/>
                </a:solidFill>
                <a:latin typeface="等线"/>
              </a:rPr>
              <a:t>57</a:t>
            </a:fld>
            <a:endParaRPr b="0" lang="en-US" sz="1200" spc="-1" strike="noStrike">
              <a:solidFill>
                <a:srgbClr val="000000"/>
              </a:solidFill>
              <a:latin typeface="Times New Roman"/>
            </a:endParaRPr>
          </a:p>
        </p:txBody>
      </p:sp>
      <p:sp>
        <p:nvSpPr>
          <p:cNvPr id="5"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zh-CN" sz="4400" spc="-1" strike="noStrike">
                <a:solidFill>
                  <a:srgbClr val="000000"/>
                </a:solidFill>
                <a:latin typeface="Arial"/>
              </a:rPr>
              <a:t>单击以编辑标题文本格式</a:t>
            </a:r>
            <a:endParaRPr b="0" lang="en-US" sz="4400" spc="-1" strike="noStrike">
              <a:solidFill>
                <a:srgbClr val="000000"/>
              </a:solidFill>
              <a:latin typeface="Arial"/>
            </a:endParaRPr>
          </a:p>
        </p:txBody>
      </p:sp>
      <p:sp>
        <p:nvSpPr>
          <p:cNvPr id="6"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3200" spc="-1" strike="noStrike">
                <a:solidFill>
                  <a:srgbClr val="000000"/>
                </a:solidFill>
                <a:latin typeface="Arial"/>
              </a:rPr>
              <a:t>点击以编辑提纲文本格式</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2800" spc="-1" strike="noStrike">
                <a:solidFill>
                  <a:srgbClr val="000000"/>
                </a:solidFill>
                <a:latin typeface="Arial"/>
              </a:rPr>
              <a:t>第二提纲级别</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2400" spc="-1" strike="noStrike">
                <a:solidFill>
                  <a:srgbClr val="000000"/>
                </a:solidFill>
                <a:latin typeface="Arial"/>
              </a:rPr>
              <a:t>第三提纲级别</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2000" spc="-1" strike="noStrike">
                <a:solidFill>
                  <a:srgbClr val="000000"/>
                </a:solidFill>
                <a:latin typeface="Arial"/>
              </a:rPr>
              <a:t>第四提纲级别</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2000" spc="-1" strike="noStrike">
                <a:solidFill>
                  <a:srgbClr val="000000"/>
                </a:solidFill>
                <a:latin typeface="Arial"/>
              </a:rPr>
              <a:t>第五提纲级别</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2000" spc="-1" strike="noStrike">
                <a:solidFill>
                  <a:srgbClr val="000000"/>
                </a:solidFill>
                <a:latin typeface="Arial"/>
              </a:rPr>
              <a:t>第六提纲级别</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2000" spc="-1" strike="noStrike">
                <a:solidFill>
                  <a:srgbClr val="000000"/>
                </a:solidFill>
                <a:latin typeface="Arial"/>
              </a:rPr>
              <a:t>第七提纲级别</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5" name="组合 6"/>
          <p:cNvGrpSpPr/>
          <p:nvPr/>
        </p:nvGrpSpPr>
        <p:grpSpPr>
          <a:xfrm>
            <a:off x="0" y="1460160"/>
            <a:ext cx="12189600" cy="394560"/>
            <a:chOff x="0" y="1460160"/>
            <a:chExt cx="12189600" cy="394560"/>
          </a:xfrm>
        </p:grpSpPr>
        <p:sp>
          <p:nvSpPr>
            <p:cNvPr id="7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7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7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79" name="PlaceHolder 1"/>
          <p:cNvSpPr>
            <a:spLocks noGrp="1"/>
          </p:cNvSpPr>
          <p:nvPr>
            <p:ph type="ftr" idx="2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0" name="PlaceHolder 2"/>
          <p:cNvSpPr>
            <a:spLocks noGrp="1"/>
          </p:cNvSpPr>
          <p:nvPr>
            <p:ph type="sldNum" idx="2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7C6C73A-239E-4E3E-BB68-B63C785645FF}"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1" name="PlaceHolder 3"/>
          <p:cNvSpPr>
            <a:spLocks noGrp="1"/>
          </p:cNvSpPr>
          <p:nvPr>
            <p:ph type="dt" idx="2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0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57" name="组合 6"/>
          <p:cNvGrpSpPr/>
          <p:nvPr/>
        </p:nvGrpSpPr>
        <p:grpSpPr>
          <a:xfrm>
            <a:off x="0" y="1460160"/>
            <a:ext cx="12189600" cy="394560"/>
            <a:chOff x="0" y="1460160"/>
            <a:chExt cx="12189600" cy="394560"/>
          </a:xfrm>
        </p:grpSpPr>
        <p:sp>
          <p:nvSpPr>
            <p:cNvPr id="105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5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6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6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6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63" name="PlaceHolder 3"/>
          <p:cNvSpPr>
            <a:spLocks noGrp="1"/>
          </p:cNvSpPr>
          <p:nvPr>
            <p:ph type="ftr" idx="29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64" name="PlaceHolder 4"/>
          <p:cNvSpPr>
            <a:spLocks noGrp="1"/>
          </p:cNvSpPr>
          <p:nvPr>
            <p:ph type="sldNum" idx="29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3D180C45-BE4A-4342-BBF5-FD03336B2C35}"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65" name="PlaceHolder 5"/>
          <p:cNvSpPr>
            <a:spLocks noGrp="1"/>
          </p:cNvSpPr>
          <p:nvPr>
            <p:ph type="dt" idx="29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47" r:id="rId2"/>
  </p:sldLayoutIdLst>
</p:sldMaster>
</file>

<file path=ppt/slideMasters/slideMaster10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68" name="组合 6"/>
          <p:cNvGrpSpPr/>
          <p:nvPr/>
        </p:nvGrpSpPr>
        <p:grpSpPr>
          <a:xfrm>
            <a:off x="0" y="1460160"/>
            <a:ext cx="12189600" cy="394560"/>
            <a:chOff x="0" y="1460160"/>
            <a:chExt cx="12189600" cy="394560"/>
          </a:xfrm>
        </p:grpSpPr>
        <p:sp>
          <p:nvSpPr>
            <p:cNvPr id="106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7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7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7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7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74" name="PlaceHolder 3"/>
          <p:cNvSpPr>
            <a:spLocks noGrp="1"/>
          </p:cNvSpPr>
          <p:nvPr>
            <p:ph type="ftr" idx="29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75" name="PlaceHolder 4"/>
          <p:cNvSpPr>
            <a:spLocks noGrp="1"/>
          </p:cNvSpPr>
          <p:nvPr>
            <p:ph type="sldNum" idx="30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2A54C40-B09C-4F19-AA1C-2D086695D53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76" name="PlaceHolder 5"/>
          <p:cNvSpPr>
            <a:spLocks noGrp="1"/>
          </p:cNvSpPr>
          <p:nvPr>
            <p:ph type="dt" idx="30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49" r:id="rId2"/>
  </p:sldLayoutIdLst>
</p:sldMaster>
</file>

<file path=ppt/slideMasters/slideMaster10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79" name="组合 6"/>
          <p:cNvGrpSpPr/>
          <p:nvPr/>
        </p:nvGrpSpPr>
        <p:grpSpPr>
          <a:xfrm>
            <a:off x="0" y="1460160"/>
            <a:ext cx="12189600" cy="394560"/>
            <a:chOff x="0" y="1460160"/>
            <a:chExt cx="12189600" cy="394560"/>
          </a:xfrm>
        </p:grpSpPr>
        <p:sp>
          <p:nvSpPr>
            <p:cNvPr id="108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8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8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8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8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85" name="PlaceHolder 3"/>
          <p:cNvSpPr>
            <a:spLocks noGrp="1"/>
          </p:cNvSpPr>
          <p:nvPr>
            <p:ph type="ftr" idx="30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86" name="PlaceHolder 4"/>
          <p:cNvSpPr>
            <a:spLocks noGrp="1"/>
          </p:cNvSpPr>
          <p:nvPr>
            <p:ph type="sldNum" idx="30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3212900D-E5E7-4590-80B4-0F2146EC62E5}"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87" name="PlaceHolder 5"/>
          <p:cNvSpPr>
            <a:spLocks noGrp="1"/>
          </p:cNvSpPr>
          <p:nvPr>
            <p:ph type="dt" idx="30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51" r:id="rId2"/>
  </p:sldLayoutIdLst>
</p:sldMaster>
</file>

<file path=ppt/slideMasters/slideMaster10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90" name="组合 6"/>
          <p:cNvGrpSpPr/>
          <p:nvPr/>
        </p:nvGrpSpPr>
        <p:grpSpPr>
          <a:xfrm>
            <a:off x="0" y="1460160"/>
            <a:ext cx="12189600" cy="394560"/>
            <a:chOff x="0" y="1460160"/>
            <a:chExt cx="12189600" cy="394560"/>
          </a:xfrm>
        </p:grpSpPr>
        <p:sp>
          <p:nvSpPr>
            <p:cNvPr id="109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9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9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9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9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96" name="PlaceHolder 3"/>
          <p:cNvSpPr>
            <a:spLocks noGrp="1"/>
          </p:cNvSpPr>
          <p:nvPr>
            <p:ph type="ftr" idx="30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97" name="PlaceHolder 4"/>
          <p:cNvSpPr>
            <a:spLocks noGrp="1"/>
          </p:cNvSpPr>
          <p:nvPr>
            <p:ph type="sldNum" idx="30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4E602765-7617-4ECC-8C1B-B427E50F5C8D}"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98" name="PlaceHolder 5"/>
          <p:cNvSpPr>
            <a:spLocks noGrp="1"/>
          </p:cNvSpPr>
          <p:nvPr>
            <p:ph type="dt" idx="30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53" r:id="rId2"/>
  </p:sldLayoutIdLst>
</p:sldMaster>
</file>

<file path=ppt/slideMasters/slideMaster10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01" name="组合 6"/>
          <p:cNvGrpSpPr/>
          <p:nvPr/>
        </p:nvGrpSpPr>
        <p:grpSpPr>
          <a:xfrm>
            <a:off x="0" y="1460160"/>
            <a:ext cx="12189600" cy="394560"/>
            <a:chOff x="0" y="1460160"/>
            <a:chExt cx="12189600" cy="394560"/>
          </a:xfrm>
        </p:grpSpPr>
        <p:sp>
          <p:nvSpPr>
            <p:cNvPr id="110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0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0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0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0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07" name="PlaceHolder 3"/>
          <p:cNvSpPr>
            <a:spLocks noGrp="1"/>
          </p:cNvSpPr>
          <p:nvPr>
            <p:ph type="ftr" idx="30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08" name="PlaceHolder 4"/>
          <p:cNvSpPr>
            <a:spLocks noGrp="1"/>
          </p:cNvSpPr>
          <p:nvPr>
            <p:ph type="sldNum" idx="30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2B77C47-8B1E-4808-94FB-B54946C4752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09" name="PlaceHolder 5"/>
          <p:cNvSpPr>
            <a:spLocks noGrp="1"/>
          </p:cNvSpPr>
          <p:nvPr>
            <p:ph type="dt" idx="31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55" r:id="rId2"/>
  </p:sldLayoutIdLst>
</p:sldMaster>
</file>

<file path=ppt/slideMasters/slideMaster10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12" name="组合 6"/>
          <p:cNvGrpSpPr/>
          <p:nvPr/>
        </p:nvGrpSpPr>
        <p:grpSpPr>
          <a:xfrm>
            <a:off x="0" y="1460160"/>
            <a:ext cx="12189600" cy="394560"/>
            <a:chOff x="0" y="1460160"/>
            <a:chExt cx="12189600" cy="394560"/>
          </a:xfrm>
        </p:grpSpPr>
        <p:sp>
          <p:nvSpPr>
            <p:cNvPr id="111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1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1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1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1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18" name="PlaceHolder 3"/>
          <p:cNvSpPr>
            <a:spLocks noGrp="1"/>
          </p:cNvSpPr>
          <p:nvPr>
            <p:ph type="ftr" idx="31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19" name="PlaceHolder 4"/>
          <p:cNvSpPr>
            <a:spLocks noGrp="1"/>
          </p:cNvSpPr>
          <p:nvPr>
            <p:ph type="sldNum" idx="31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6D613F3E-5FFA-4DA4-85ED-D60EBA1BE811}"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20" name="PlaceHolder 5"/>
          <p:cNvSpPr>
            <a:spLocks noGrp="1"/>
          </p:cNvSpPr>
          <p:nvPr>
            <p:ph type="dt" idx="31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57" r:id="rId2"/>
  </p:sldLayoutIdLst>
</p:sldMaster>
</file>

<file path=ppt/slideMasters/slideMaster10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23" name="组合 6"/>
          <p:cNvGrpSpPr/>
          <p:nvPr/>
        </p:nvGrpSpPr>
        <p:grpSpPr>
          <a:xfrm>
            <a:off x="0" y="1460160"/>
            <a:ext cx="12189600" cy="394560"/>
            <a:chOff x="0" y="1460160"/>
            <a:chExt cx="12189600" cy="394560"/>
          </a:xfrm>
        </p:grpSpPr>
        <p:sp>
          <p:nvSpPr>
            <p:cNvPr id="112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2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2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2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2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29" name="PlaceHolder 3"/>
          <p:cNvSpPr>
            <a:spLocks noGrp="1"/>
          </p:cNvSpPr>
          <p:nvPr>
            <p:ph type="ftr" idx="31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30" name="PlaceHolder 4"/>
          <p:cNvSpPr>
            <a:spLocks noGrp="1"/>
          </p:cNvSpPr>
          <p:nvPr>
            <p:ph type="sldNum" idx="31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BA8B7C5-944B-44C5-ACFB-36407AB02DB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31" name="PlaceHolder 5"/>
          <p:cNvSpPr>
            <a:spLocks noGrp="1"/>
          </p:cNvSpPr>
          <p:nvPr>
            <p:ph type="dt" idx="31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59" r:id="rId2"/>
  </p:sldLayoutIdLst>
</p:sldMaster>
</file>

<file path=ppt/slideMasters/slideMaster10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34" name="组合 6"/>
          <p:cNvGrpSpPr/>
          <p:nvPr/>
        </p:nvGrpSpPr>
        <p:grpSpPr>
          <a:xfrm>
            <a:off x="0" y="1460160"/>
            <a:ext cx="12189600" cy="394560"/>
            <a:chOff x="0" y="1460160"/>
            <a:chExt cx="12189600" cy="394560"/>
          </a:xfrm>
        </p:grpSpPr>
        <p:sp>
          <p:nvSpPr>
            <p:cNvPr id="113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3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3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3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3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40" name="PlaceHolder 3"/>
          <p:cNvSpPr>
            <a:spLocks noGrp="1"/>
          </p:cNvSpPr>
          <p:nvPr>
            <p:ph type="ftr" idx="31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41" name="PlaceHolder 4"/>
          <p:cNvSpPr>
            <a:spLocks noGrp="1"/>
          </p:cNvSpPr>
          <p:nvPr>
            <p:ph type="sldNum" idx="31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7FEAE3E3-252D-4101-A1DA-FAAD23616BF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42" name="PlaceHolder 5"/>
          <p:cNvSpPr>
            <a:spLocks noGrp="1"/>
          </p:cNvSpPr>
          <p:nvPr>
            <p:ph type="dt" idx="31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61" r:id="rId2"/>
  </p:sldLayoutIdLst>
</p:sldMaster>
</file>

<file path=ppt/slideMasters/slideMaster10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45" name="组合 6"/>
          <p:cNvGrpSpPr/>
          <p:nvPr/>
        </p:nvGrpSpPr>
        <p:grpSpPr>
          <a:xfrm>
            <a:off x="0" y="1460160"/>
            <a:ext cx="12189600" cy="394560"/>
            <a:chOff x="0" y="1460160"/>
            <a:chExt cx="12189600" cy="394560"/>
          </a:xfrm>
        </p:grpSpPr>
        <p:sp>
          <p:nvSpPr>
            <p:cNvPr id="114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4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4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4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5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51" name="PlaceHolder 3"/>
          <p:cNvSpPr>
            <a:spLocks noGrp="1"/>
          </p:cNvSpPr>
          <p:nvPr>
            <p:ph type="ftr" idx="32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52" name="PlaceHolder 4"/>
          <p:cNvSpPr>
            <a:spLocks noGrp="1"/>
          </p:cNvSpPr>
          <p:nvPr>
            <p:ph type="sldNum" idx="32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ACC7A2A-15F4-44D5-A22E-2D5A257E84A5}"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53" name="PlaceHolder 5"/>
          <p:cNvSpPr>
            <a:spLocks noGrp="1"/>
          </p:cNvSpPr>
          <p:nvPr>
            <p:ph type="dt" idx="32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63" r:id="rId2"/>
  </p:sldLayoutIdLst>
</p:sldMaster>
</file>

<file path=ppt/slideMasters/slideMaster10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56" name="组合 6"/>
          <p:cNvGrpSpPr/>
          <p:nvPr/>
        </p:nvGrpSpPr>
        <p:grpSpPr>
          <a:xfrm>
            <a:off x="0" y="1460160"/>
            <a:ext cx="12189600" cy="394560"/>
            <a:chOff x="0" y="1460160"/>
            <a:chExt cx="12189600" cy="394560"/>
          </a:xfrm>
        </p:grpSpPr>
        <p:sp>
          <p:nvSpPr>
            <p:cNvPr id="115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5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5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6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6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62" name="PlaceHolder 3"/>
          <p:cNvSpPr>
            <a:spLocks noGrp="1"/>
          </p:cNvSpPr>
          <p:nvPr>
            <p:ph type="ftr" idx="32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63" name="PlaceHolder 4"/>
          <p:cNvSpPr>
            <a:spLocks noGrp="1"/>
          </p:cNvSpPr>
          <p:nvPr>
            <p:ph type="sldNum" idx="32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FB56662-B34A-4E32-BF78-A8F56F6B96E5}"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64" name="PlaceHolder 5"/>
          <p:cNvSpPr>
            <a:spLocks noGrp="1"/>
          </p:cNvSpPr>
          <p:nvPr>
            <p:ph type="dt" idx="32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65"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2" name="组合 6"/>
          <p:cNvGrpSpPr/>
          <p:nvPr/>
        </p:nvGrpSpPr>
        <p:grpSpPr>
          <a:xfrm>
            <a:off x="0" y="1460160"/>
            <a:ext cx="12189600" cy="394560"/>
            <a:chOff x="0" y="1460160"/>
            <a:chExt cx="12189600" cy="394560"/>
          </a:xfrm>
        </p:grpSpPr>
        <p:sp>
          <p:nvSpPr>
            <p:cNvPr id="8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8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8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86" name="PlaceHolder 1"/>
          <p:cNvSpPr>
            <a:spLocks noGrp="1"/>
          </p:cNvSpPr>
          <p:nvPr>
            <p:ph type="ftr" idx="2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7" name="PlaceHolder 2"/>
          <p:cNvSpPr>
            <a:spLocks noGrp="1"/>
          </p:cNvSpPr>
          <p:nvPr>
            <p:ph type="sldNum" idx="3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F7A4773-4AA9-4C30-8744-49615F786CD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8" name="PlaceHolder 3"/>
          <p:cNvSpPr>
            <a:spLocks noGrp="1"/>
          </p:cNvSpPr>
          <p:nvPr>
            <p:ph type="dt" idx="3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1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67" name="组合 6"/>
          <p:cNvGrpSpPr/>
          <p:nvPr/>
        </p:nvGrpSpPr>
        <p:grpSpPr>
          <a:xfrm>
            <a:off x="0" y="1460160"/>
            <a:ext cx="12189600" cy="394560"/>
            <a:chOff x="0" y="1460160"/>
            <a:chExt cx="12189600" cy="394560"/>
          </a:xfrm>
        </p:grpSpPr>
        <p:sp>
          <p:nvSpPr>
            <p:cNvPr id="116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6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7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7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7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73" name="PlaceHolder 3"/>
          <p:cNvSpPr>
            <a:spLocks noGrp="1"/>
          </p:cNvSpPr>
          <p:nvPr>
            <p:ph type="ftr" idx="32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74" name="PlaceHolder 4"/>
          <p:cNvSpPr>
            <a:spLocks noGrp="1"/>
          </p:cNvSpPr>
          <p:nvPr>
            <p:ph type="sldNum" idx="32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88840929-C06B-4383-9304-7AD9D937682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75" name="PlaceHolder 5"/>
          <p:cNvSpPr>
            <a:spLocks noGrp="1"/>
          </p:cNvSpPr>
          <p:nvPr>
            <p:ph type="dt" idx="32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67" r:id="rId2"/>
  </p:sldLayoutIdLst>
</p:sldMaster>
</file>

<file path=ppt/slideMasters/slideMaster1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78" name="组合 6"/>
          <p:cNvGrpSpPr/>
          <p:nvPr/>
        </p:nvGrpSpPr>
        <p:grpSpPr>
          <a:xfrm>
            <a:off x="0" y="1460160"/>
            <a:ext cx="12189600" cy="394560"/>
            <a:chOff x="0" y="1460160"/>
            <a:chExt cx="12189600" cy="394560"/>
          </a:xfrm>
        </p:grpSpPr>
        <p:sp>
          <p:nvSpPr>
            <p:cNvPr id="117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8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8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8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8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84" name="PlaceHolder 3"/>
          <p:cNvSpPr>
            <a:spLocks noGrp="1"/>
          </p:cNvSpPr>
          <p:nvPr>
            <p:ph type="ftr" idx="32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85" name="PlaceHolder 4"/>
          <p:cNvSpPr>
            <a:spLocks noGrp="1"/>
          </p:cNvSpPr>
          <p:nvPr>
            <p:ph type="sldNum" idx="33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06B7D78-80E9-4D0C-B4A6-55EE7A5DAC4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86" name="PlaceHolder 5"/>
          <p:cNvSpPr>
            <a:spLocks noGrp="1"/>
          </p:cNvSpPr>
          <p:nvPr>
            <p:ph type="dt" idx="33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69" r:id="rId2"/>
  </p:sldLayoutIdLst>
</p:sldMaster>
</file>

<file path=ppt/slideMasters/slideMaster1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89" name="组合 6"/>
          <p:cNvGrpSpPr/>
          <p:nvPr/>
        </p:nvGrpSpPr>
        <p:grpSpPr>
          <a:xfrm>
            <a:off x="0" y="1460160"/>
            <a:ext cx="12189600" cy="394560"/>
            <a:chOff x="0" y="1460160"/>
            <a:chExt cx="12189600" cy="394560"/>
          </a:xfrm>
        </p:grpSpPr>
        <p:sp>
          <p:nvSpPr>
            <p:cNvPr id="119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9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9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9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9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95" name="PlaceHolder 3"/>
          <p:cNvSpPr>
            <a:spLocks noGrp="1"/>
          </p:cNvSpPr>
          <p:nvPr>
            <p:ph type="ftr" idx="33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96" name="PlaceHolder 4"/>
          <p:cNvSpPr>
            <a:spLocks noGrp="1"/>
          </p:cNvSpPr>
          <p:nvPr>
            <p:ph type="sldNum" idx="33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4C8D3566-8C7B-464E-8B90-E470C28D5E7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97" name="PlaceHolder 5"/>
          <p:cNvSpPr>
            <a:spLocks noGrp="1"/>
          </p:cNvSpPr>
          <p:nvPr>
            <p:ph type="dt" idx="33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71" r:id="rId2"/>
  </p:sldLayoutIdLst>
</p:sldMaster>
</file>

<file path=ppt/slideMasters/slideMaster1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00" name="组合 6"/>
          <p:cNvGrpSpPr/>
          <p:nvPr/>
        </p:nvGrpSpPr>
        <p:grpSpPr>
          <a:xfrm>
            <a:off x="0" y="1460160"/>
            <a:ext cx="12189600" cy="394560"/>
            <a:chOff x="0" y="1460160"/>
            <a:chExt cx="12189600" cy="394560"/>
          </a:xfrm>
        </p:grpSpPr>
        <p:sp>
          <p:nvSpPr>
            <p:cNvPr id="120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0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0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0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0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06" name="PlaceHolder 3"/>
          <p:cNvSpPr>
            <a:spLocks noGrp="1"/>
          </p:cNvSpPr>
          <p:nvPr>
            <p:ph type="ftr" idx="33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07" name="PlaceHolder 4"/>
          <p:cNvSpPr>
            <a:spLocks noGrp="1"/>
          </p:cNvSpPr>
          <p:nvPr>
            <p:ph type="sldNum" idx="33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529AE0C-437F-40B5-8448-18CFA2047BF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208" name="PlaceHolder 5"/>
          <p:cNvSpPr>
            <a:spLocks noGrp="1"/>
          </p:cNvSpPr>
          <p:nvPr>
            <p:ph type="dt" idx="33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73" r:id="rId2"/>
  </p:sldLayoutIdLst>
</p:sldMaster>
</file>

<file path=ppt/slideMasters/slideMaster1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11" name="组合 6"/>
          <p:cNvGrpSpPr/>
          <p:nvPr/>
        </p:nvGrpSpPr>
        <p:grpSpPr>
          <a:xfrm>
            <a:off x="0" y="1460160"/>
            <a:ext cx="12189600" cy="394560"/>
            <a:chOff x="0" y="1460160"/>
            <a:chExt cx="12189600" cy="394560"/>
          </a:xfrm>
        </p:grpSpPr>
        <p:sp>
          <p:nvSpPr>
            <p:cNvPr id="121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1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1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1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1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17" name="PlaceHolder 3"/>
          <p:cNvSpPr>
            <a:spLocks noGrp="1"/>
          </p:cNvSpPr>
          <p:nvPr>
            <p:ph type="ftr" idx="33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18" name="PlaceHolder 4"/>
          <p:cNvSpPr>
            <a:spLocks noGrp="1"/>
          </p:cNvSpPr>
          <p:nvPr>
            <p:ph type="sldNum" idx="33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779A1F23-ACC5-4024-A34F-3F86C4811873}"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219" name="PlaceHolder 5"/>
          <p:cNvSpPr>
            <a:spLocks noGrp="1"/>
          </p:cNvSpPr>
          <p:nvPr>
            <p:ph type="dt" idx="34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75" r:id="rId2"/>
  </p:sldLayoutIdLst>
</p:sldMaster>
</file>

<file path=ppt/slideMasters/slideMaster1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22" name="组合 6"/>
          <p:cNvGrpSpPr/>
          <p:nvPr/>
        </p:nvGrpSpPr>
        <p:grpSpPr>
          <a:xfrm>
            <a:off x="0" y="1460160"/>
            <a:ext cx="12189600" cy="394560"/>
            <a:chOff x="0" y="1460160"/>
            <a:chExt cx="12189600" cy="394560"/>
          </a:xfrm>
        </p:grpSpPr>
        <p:sp>
          <p:nvSpPr>
            <p:cNvPr id="122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2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2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2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2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28" name="PlaceHolder 3"/>
          <p:cNvSpPr>
            <a:spLocks noGrp="1"/>
          </p:cNvSpPr>
          <p:nvPr>
            <p:ph type="ftr" idx="34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29" name="PlaceHolder 4"/>
          <p:cNvSpPr>
            <a:spLocks noGrp="1"/>
          </p:cNvSpPr>
          <p:nvPr>
            <p:ph type="sldNum" idx="34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C4419D9-5B18-48AB-B061-7C4ACACD9DC9}"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230" name="PlaceHolder 5"/>
          <p:cNvSpPr>
            <a:spLocks noGrp="1"/>
          </p:cNvSpPr>
          <p:nvPr>
            <p:ph type="dt" idx="34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77" r:id="rId2"/>
  </p:sldLayoutIdLst>
</p:sldMaster>
</file>

<file path=ppt/slideMasters/slideMaster1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33" name="组合 6"/>
          <p:cNvGrpSpPr/>
          <p:nvPr/>
        </p:nvGrpSpPr>
        <p:grpSpPr>
          <a:xfrm>
            <a:off x="0" y="1460160"/>
            <a:ext cx="12189600" cy="394560"/>
            <a:chOff x="0" y="1460160"/>
            <a:chExt cx="12189600" cy="394560"/>
          </a:xfrm>
        </p:grpSpPr>
        <p:sp>
          <p:nvSpPr>
            <p:cNvPr id="123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3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3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3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3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39" name="PlaceHolder 3"/>
          <p:cNvSpPr>
            <a:spLocks noGrp="1"/>
          </p:cNvSpPr>
          <p:nvPr>
            <p:ph type="ftr" idx="34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40" name="PlaceHolder 4"/>
          <p:cNvSpPr>
            <a:spLocks noGrp="1"/>
          </p:cNvSpPr>
          <p:nvPr>
            <p:ph type="sldNum" idx="34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AF44055-53FE-4FAE-BD4D-35D73EA49977}"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241" name="PlaceHolder 5"/>
          <p:cNvSpPr>
            <a:spLocks noGrp="1"/>
          </p:cNvSpPr>
          <p:nvPr>
            <p:ph type="dt" idx="34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79" r:id="rId2"/>
  </p:sldLayoutIdLst>
</p:sldMaster>
</file>

<file path=ppt/slideMasters/slideMaster1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44" name="组合 6"/>
          <p:cNvGrpSpPr/>
          <p:nvPr/>
        </p:nvGrpSpPr>
        <p:grpSpPr>
          <a:xfrm>
            <a:off x="0" y="1460160"/>
            <a:ext cx="12189600" cy="394560"/>
            <a:chOff x="0" y="1460160"/>
            <a:chExt cx="12189600" cy="394560"/>
          </a:xfrm>
        </p:grpSpPr>
        <p:sp>
          <p:nvSpPr>
            <p:cNvPr id="124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4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4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4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4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50" name="PlaceHolder 3"/>
          <p:cNvSpPr>
            <a:spLocks noGrp="1"/>
          </p:cNvSpPr>
          <p:nvPr>
            <p:ph type="ftr" idx="34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51" name="PlaceHolder 4"/>
          <p:cNvSpPr>
            <a:spLocks noGrp="1"/>
          </p:cNvSpPr>
          <p:nvPr>
            <p:ph type="sldNum" idx="34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4120DFBA-EFFE-4FCC-8E15-0CA9D85FAEDB}"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252" name="PlaceHolder 5"/>
          <p:cNvSpPr>
            <a:spLocks noGrp="1"/>
          </p:cNvSpPr>
          <p:nvPr>
            <p:ph type="dt" idx="34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81" r:id="rId2"/>
  </p:sldLayoutIdLst>
</p:sldMaster>
</file>

<file path=ppt/slideMasters/slideMaster1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55" name="组合 6"/>
          <p:cNvGrpSpPr/>
          <p:nvPr/>
        </p:nvGrpSpPr>
        <p:grpSpPr>
          <a:xfrm>
            <a:off x="0" y="1460160"/>
            <a:ext cx="12189600" cy="394560"/>
            <a:chOff x="0" y="1460160"/>
            <a:chExt cx="12189600" cy="394560"/>
          </a:xfrm>
        </p:grpSpPr>
        <p:sp>
          <p:nvSpPr>
            <p:cNvPr id="125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5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5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5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6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61" name="PlaceHolder 3"/>
          <p:cNvSpPr>
            <a:spLocks noGrp="1"/>
          </p:cNvSpPr>
          <p:nvPr>
            <p:ph type="ftr" idx="35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62" name="PlaceHolder 4"/>
          <p:cNvSpPr>
            <a:spLocks noGrp="1"/>
          </p:cNvSpPr>
          <p:nvPr>
            <p:ph type="sldNum" idx="35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913E91C-4222-4042-AA10-79CDE903DFE7}"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263" name="PlaceHolder 5"/>
          <p:cNvSpPr>
            <a:spLocks noGrp="1"/>
          </p:cNvSpPr>
          <p:nvPr>
            <p:ph type="dt" idx="35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83" r:id="rId2"/>
  </p:sldLayoutIdLst>
</p:sldMaster>
</file>

<file path=ppt/slideMasters/slideMaster1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66" name="组合 6"/>
          <p:cNvGrpSpPr/>
          <p:nvPr/>
        </p:nvGrpSpPr>
        <p:grpSpPr>
          <a:xfrm>
            <a:off x="0" y="1460160"/>
            <a:ext cx="12189600" cy="394560"/>
            <a:chOff x="0" y="1460160"/>
            <a:chExt cx="12189600" cy="394560"/>
          </a:xfrm>
        </p:grpSpPr>
        <p:sp>
          <p:nvSpPr>
            <p:cNvPr id="126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6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6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7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7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72" name="PlaceHolder 3"/>
          <p:cNvSpPr>
            <a:spLocks noGrp="1"/>
          </p:cNvSpPr>
          <p:nvPr>
            <p:ph type="ftr" idx="35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73" name="PlaceHolder 4"/>
          <p:cNvSpPr>
            <a:spLocks noGrp="1"/>
          </p:cNvSpPr>
          <p:nvPr>
            <p:ph type="sldNum" idx="35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0D758CA-493B-44ED-9604-1F41B10E4C7D}"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274" name="PlaceHolder 5"/>
          <p:cNvSpPr>
            <a:spLocks noGrp="1"/>
          </p:cNvSpPr>
          <p:nvPr>
            <p:ph type="dt" idx="35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85" r:id="rId2"/>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9" name="组合 6"/>
          <p:cNvGrpSpPr/>
          <p:nvPr/>
        </p:nvGrpSpPr>
        <p:grpSpPr>
          <a:xfrm>
            <a:off x="0" y="1460160"/>
            <a:ext cx="12189600" cy="394560"/>
            <a:chOff x="0" y="1460160"/>
            <a:chExt cx="12189600" cy="394560"/>
          </a:xfrm>
        </p:grpSpPr>
        <p:sp>
          <p:nvSpPr>
            <p:cNvPr id="9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5" name="PlaceHolder 3"/>
          <p:cNvSpPr>
            <a:spLocks noGrp="1"/>
          </p:cNvSpPr>
          <p:nvPr>
            <p:ph type="ftr" idx="3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6" name="PlaceHolder 4"/>
          <p:cNvSpPr>
            <a:spLocks noGrp="1"/>
          </p:cNvSpPr>
          <p:nvPr>
            <p:ph type="sldNum" idx="3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8A73C796-89CB-4E43-A345-B26073068CC2}"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7" name="PlaceHolder 5"/>
          <p:cNvSpPr>
            <a:spLocks noGrp="1"/>
          </p:cNvSpPr>
          <p:nvPr>
            <p:ph type="dt" idx="3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1" r:id="rId2"/>
  </p:sldLayoutIdLst>
</p:sldMaster>
</file>

<file path=ppt/slideMasters/slideMaster1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77" name="组合 6"/>
          <p:cNvGrpSpPr/>
          <p:nvPr/>
        </p:nvGrpSpPr>
        <p:grpSpPr>
          <a:xfrm>
            <a:off x="0" y="1460160"/>
            <a:ext cx="12189600" cy="394560"/>
            <a:chOff x="0" y="1460160"/>
            <a:chExt cx="12189600" cy="394560"/>
          </a:xfrm>
        </p:grpSpPr>
        <p:sp>
          <p:nvSpPr>
            <p:cNvPr id="127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7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8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8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8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83" name="PlaceHolder 3"/>
          <p:cNvSpPr>
            <a:spLocks noGrp="1"/>
          </p:cNvSpPr>
          <p:nvPr>
            <p:ph type="ftr" idx="35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84" name="PlaceHolder 4"/>
          <p:cNvSpPr>
            <a:spLocks noGrp="1"/>
          </p:cNvSpPr>
          <p:nvPr>
            <p:ph type="sldNum" idx="35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EB7FF2D-532F-4F6C-A56B-D31B434EEE4A}"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285" name="PlaceHolder 5"/>
          <p:cNvSpPr>
            <a:spLocks noGrp="1"/>
          </p:cNvSpPr>
          <p:nvPr>
            <p:ph type="dt" idx="35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87" r:id="rId2"/>
  </p:sldLayoutIdLst>
</p:sldMaster>
</file>

<file path=ppt/slideMasters/slideMaster1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88" name="组合 6"/>
          <p:cNvGrpSpPr/>
          <p:nvPr/>
        </p:nvGrpSpPr>
        <p:grpSpPr>
          <a:xfrm>
            <a:off x="0" y="1460160"/>
            <a:ext cx="12189600" cy="394560"/>
            <a:chOff x="0" y="1460160"/>
            <a:chExt cx="12189600" cy="394560"/>
          </a:xfrm>
        </p:grpSpPr>
        <p:sp>
          <p:nvSpPr>
            <p:cNvPr id="128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9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9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9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9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94" name="PlaceHolder 3"/>
          <p:cNvSpPr>
            <a:spLocks noGrp="1"/>
          </p:cNvSpPr>
          <p:nvPr>
            <p:ph type="ftr" idx="35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95" name="PlaceHolder 4"/>
          <p:cNvSpPr>
            <a:spLocks noGrp="1"/>
          </p:cNvSpPr>
          <p:nvPr>
            <p:ph type="sldNum" idx="36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F8C759BF-F93A-4EE7-9F4B-973AC68BF5CB}"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296" name="PlaceHolder 5"/>
          <p:cNvSpPr>
            <a:spLocks noGrp="1"/>
          </p:cNvSpPr>
          <p:nvPr>
            <p:ph type="dt" idx="36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89" r:id="rId2"/>
  </p:sldLayoutIdLst>
</p:sldMaster>
</file>

<file path=ppt/slideMasters/slideMaster1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99" name="组合 6"/>
          <p:cNvGrpSpPr/>
          <p:nvPr/>
        </p:nvGrpSpPr>
        <p:grpSpPr>
          <a:xfrm>
            <a:off x="0" y="1460160"/>
            <a:ext cx="12189600" cy="394560"/>
            <a:chOff x="0" y="1460160"/>
            <a:chExt cx="12189600" cy="394560"/>
          </a:xfrm>
        </p:grpSpPr>
        <p:sp>
          <p:nvSpPr>
            <p:cNvPr id="130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0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0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0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0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05" name="PlaceHolder 3"/>
          <p:cNvSpPr>
            <a:spLocks noGrp="1"/>
          </p:cNvSpPr>
          <p:nvPr>
            <p:ph type="ftr" idx="36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306" name="PlaceHolder 4"/>
          <p:cNvSpPr>
            <a:spLocks noGrp="1"/>
          </p:cNvSpPr>
          <p:nvPr>
            <p:ph type="sldNum" idx="36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6035FEC-C446-4610-A2D9-6DD584F68DA6}"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07" name="PlaceHolder 5"/>
          <p:cNvSpPr>
            <a:spLocks noGrp="1"/>
          </p:cNvSpPr>
          <p:nvPr>
            <p:ph type="dt" idx="36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91" r:id="rId2"/>
  </p:sldLayoutIdLst>
</p:sldMaster>
</file>

<file path=ppt/slideMasters/slideMaster1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10" name="组合 6"/>
          <p:cNvGrpSpPr/>
          <p:nvPr/>
        </p:nvGrpSpPr>
        <p:grpSpPr>
          <a:xfrm>
            <a:off x="0" y="1460160"/>
            <a:ext cx="12189600" cy="394560"/>
            <a:chOff x="0" y="1460160"/>
            <a:chExt cx="12189600" cy="394560"/>
          </a:xfrm>
        </p:grpSpPr>
        <p:sp>
          <p:nvSpPr>
            <p:cNvPr id="131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1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1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1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1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16" name="PlaceHolder 3"/>
          <p:cNvSpPr>
            <a:spLocks noGrp="1"/>
          </p:cNvSpPr>
          <p:nvPr>
            <p:ph type="ftr" idx="36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317" name="PlaceHolder 4"/>
          <p:cNvSpPr>
            <a:spLocks noGrp="1"/>
          </p:cNvSpPr>
          <p:nvPr>
            <p:ph type="sldNum" idx="36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3516B81-9002-48A7-A330-4DF458EE100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18" name="PlaceHolder 5"/>
          <p:cNvSpPr>
            <a:spLocks noGrp="1"/>
          </p:cNvSpPr>
          <p:nvPr>
            <p:ph type="dt" idx="36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93" r:id="rId2"/>
  </p:sldLayoutIdLst>
</p:sldMaster>
</file>

<file path=ppt/slideMasters/slideMaster1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21" name="组合 6"/>
          <p:cNvGrpSpPr/>
          <p:nvPr/>
        </p:nvGrpSpPr>
        <p:grpSpPr>
          <a:xfrm>
            <a:off x="0" y="1460160"/>
            <a:ext cx="12189600" cy="394560"/>
            <a:chOff x="0" y="1460160"/>
            <a:chExt cx="12189600" cy="394560"/>
          </a:xfrm>
        </p:grpSpPr>
        <p:sp>
          <p:nvSpPr>
            <p:cNvPr id="132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2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2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2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2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27" name="PlaceHolder 3"/>
          <p:cNvSpPr>
            <a:spLocks noGrp="1"/>
          </p:cNvSpPr>
          <p:nvPr>
            <p:ph type="ftr" idx="36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328" name="PlaceHolder 4"/>
          <p:cNvSpPr>
            <a:spLocks noGrp="1"/>
          </p:cNvSpPr>
          <p:nvPr>
            <p:ph type="sldNum" idx="36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4DB05B8-3288-4E66-BC28-241231455751}"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29" name="PlaceHolder 5"/>
          <p:cNvSpPr>
            <a:spLocks noGrp="1"/>
          </p:cNvSpPr>
          <p:nvPr>
            <p:ph type="dt" idx="37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95" r:id="rId2"/>
  </p:sldLayoutIdLst>
</p:sldMaster>
</file>

<file path=ppt/slideMasters/slideMaster1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32" name="组合 6"/>
          <p:cNvGrpSpPr/>
          <p:nvPr/>
        </p:nvGrpSpPr>
        <p:grpSpPr>
          <a:xfrm>
            <a:off x="0" y="1460160"/>
            <a:ext cx="12189600" cy="394560"/>
            <a:chOff x="0" y="1460160"/>
            <a:chExt cx="12189600" cy="394560"/>
          </a:xfrm>
        </p:grpSpPr>
        <p:sp>
          <p:nvSpPr>
            <p:cNvPr id="133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3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3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3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3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38" name="PlaceHolder 3"/>
          <p:cNvSpPr>
            <a:spLocks noGrp="1"/>
          </p:cNvSpPr>
          <p:nvPr>
            <p:ph type="ftr" idx="37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339" name="PlaceHolder 4"/>
          <p:cNvSpPr>
            <a:spLocks noGrp="1"/>
          </p:cNvSpPr>
          <p:nvPr>
            <p:ph type="sldNum" idx="37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328ABF70-D1A6-4AC2-A3EE-C903D2F5308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40" name="PlaceHolder 5"/>
          <p:cNvSpPr>
            <a:spLocks noGrp="1"/>
          </p:cNvSpPr>
          <p:nvPr>
            <p:ph type="dt" idx="37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97" r:id="rId2"/>
  </p:sldLayoutIdLst>
</p:sldMaster>
</file>

<file path=ppt/slideMasters/slideMaster1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43" name="组合 6"/>
          <p:cNvGrpSpPr/>
          <p:nvPr/>
        </p:nvGrpSpPr>
        <p:grpSpPr>
          <a:xfrm>
            <a:off x="0" y="1460160"/>
            <a:ext cx="12189600" cy="394560"/>
            <a:chOff x="0" y="1460160"/>
            <a:chExt cx="12189600" cy="394560"/>
          </a:xfrm>
        </p:grpSpPr>
        <p:sp>
          <p:nvSpPr>
            <p:cNvPr id="134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4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4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4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4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49" name="PlaceHolder 3"/>
          <p:cNvSpPr>
            <a:spLocks noGrp="1"/>
          </p:cNvSpPr>
          <p:nvPr>
            <p:ph type="ftr" idx="37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350" name="PlaceHolder 4"/>
          <p:cNvSpPr>
            <a:spLocks noGrp="1"/>
          </p:cNvSpPr>
          <p:nvPr>
            <p:ph type="sldNum" idx="37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38115F44-7937-4AD5-9D49-B571AA5D9CB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51" name="PlaceHolder 5"/>
          <p:cNvSpPr>
            <a:spLocks noGrp="1"/>
          </p:cNvSpPr>
          <p:nvPr>
            <p:ph type="dt" idx="37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99" r:id="rId2"/>
  </p:sldLayoutIdLst>
</p:sldMaster>
</file>

<file path=ppt/slideMasters/slideMaster1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54" name="组合 6"/>
          <p:cNvGrpSpPr/>
          <p:nvPr/>
        </p:nvGrpSpPr>
        <p:grpSpPr>
          <a:xfrm>
            <a:off x="0" y="1460160"/>
            <a:ext cx="12189600" cy="394560"/>
            <a:chOff x="0" y="1460160"/>
            <a:chExt cx="12189600" cy="394560"/>
          </a:xfrm>
        </p:grpSpPr>
        <p:sp>
          <p:nvSpPr>
            <p:cNvPr id="135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5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5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5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5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60" name="PlaceHolder 3"/>
          <p:cNvSpPr>
            <a:spLocks noGrp="1"/>
          </p:cNvSpPr>
          <p:nvPr>
            <p:ph type="ftr" idx="37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361" name="PlaceHolder 4"/>
          <p:cNvSpPr>
            <a:spLocks noGrp="1"/>
          </p:cNvSpPr>
          <p:nvPr>
            <p:ph type="sldNum" idx="37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34E0FB2-584B-4664-AFF2-4147E88C3A55}"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62" name="PlaceHolder 5"/>
          <p:cNvSpPr>
            <a:spLocks noGrp="1"/>
          </p:cNvSpPr>
          <p:nvPr>
            <p:ph type="dt" idx="37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01" r:id="rId2"/>
  </p:sldLayoutIdLst>
</p:sldMaster>
</file>

<file path=ppt/slideMasters/slideMaster1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65" name="组合 6"/>
          <p:cNvGrpSpPr/>
          <p:nvPr/>
        </p:nvGrpSpPr>
        <p:grpSpPr>
          <a:xfrm>
            <a:off x="0" y="1460160"/>
            <a:ext cx="12189600" cy="394560"/>
            <a:chOff x="0" y="1460160"/>
            <a:chExt cx="12189600" cy="394560"/>
          </a:xfrm>
        </p:grpSpPr>
        <p:sp>
          <p:nvSpPr>
            <p:cNvPr id="136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6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6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6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7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71" name="PlaceHolder 3"/>
          <p:cNvSpPr>
            <a:spLocks noGrp="1"/>
          </p:cNvSpPr>
          <p:nvPr>
            <p:ph type="ftr" idx="38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372" name="PlaceHolder 4"/>
          <p:cNvSpPr>
            <a:spLocks noGrp="1"/>
          </p:cNvSpPr>
          <p:nvPr>
            <p:ph type="sldNum" idx="38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FCA842AE-0845-40B4-94AC-C7A016A72BAD}"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73" name="PlaceHolder 5"/>
          <p:cNvSpPr>
            <a:spLocks noGrp="1"/>
          </p:cNvSpPr>
          <p:nvPr>
            <p:ph type="dt" idx="38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03" r:id="rId2"/>
  </p:sldLayoutIdLst>
</p:sldMaster>
</file>

<file path=ppt/slideMasters/slideMaster1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76" name="组合 6"/>
          <p:cNvGrpSpPr/>
          <p:nvPr/>
        </p:nvGrpSpPr>
        <p:grpSpPr>
          <a:xfrm>
            <a:off x="0" y="1460160"/>
            <a:ext cx="12189600" cy="394560"/>
            <a:chOff x="0" y="1460160"/>
            <a:chExt cx="12189600" cy="394560"/>
          </a:xfrm>
        </p:grpSpPr>
        <p:sp>
          <p:nvSpPr>
            <p:cNvPr id="137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7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7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8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8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82" name="PlaceHolder 3"/>
          <p:cNvSpPr>
            <a:spLocks noGrp="1"/>
          </p:cNvSpPr>
          <p:nvPr>
            <p:ph type="ftr" idx="38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383" name="PlaceHolder 4"/>
          <p:cNvSpPr>
            <a:spLocks noGrp="1"/>
          </p:cNvSpPr>
          <p:nvPr>
            <p:ph type="sldNum" idx="38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01BCC4F-E036-4F0D-867E-DDA90E4CE9B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84" name="PlaceHolder 5"/>
          <p:cNvSpPr>
            <a:spLocks noGrp="1"/>
          </p:cNvSpPr>
          <p:nvPr>
            <p:ph type="dt" idx="38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05" r:id="rId2"/>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0" name="组合 6"/>
          <p:cNvGrpSpPr/>
          <p:nvPr/>
        </p:nvGrpSpPr>
        <p:grpSpPr>
          <a:xfrm>
            <a:off x="0" y="1460160"/>
            <a:ext cx="12189600" cy="394560"/>
            <a:chOff x="0" y="1460160"/>
            <a:chExt cx="12189600" cy="394560"/>
          </a:xfrm>
        </p:grpSpPr>
        <p:sp>
          <p:nvSpPr>
            <p:cNvPr id="10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6" name="PlaceHolder 3"/>
          <p:cNvSpPr>
            <a:spLocks noGrp="1"/>
          </p:cNvSpPr>
          <p:nvPr>
            <p:ph type="ftr" idx="3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7" name="PlaceHolder 4"/>
          <p:cNvSpPr>
            <a:spLocks noGrp="1"/>
          </p:cNvSpPr>
          <p:nvPr>
            <p:ph type="sldNum" idx="3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BB6BB4B9-1F49-4080-8909-0D5B3F4B04FA}"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8" name="PlaceHolder 5"/>
          <p:cNvSpPr>
            <a:spLocks noGrp="1"/>
          </p:cNvSpPr>
          <p:nvPr>
            <p:ph type="dt" idx="3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3" r:id="rId2"/>
  </p:sldLayoutIdLst>
</p:sldMaster>
</file>

<file path=ppt/slideMasters/slideMaster1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87" name="组合 6"/>
          <p:cNvGrpSpPr/>
          <p:nvPr/>
        </p:nvGrpSpPr>
        <p:grpSpPr>
          <a:xfrm>
            <a:off x="0" y="1460160"/>
            <a:ext cx="12189600" cy="394560"/>
            <a:chOff x="0" y="1460160"/>
            <a:chExt cx="12189600" cy="394560"/>
          </a:xfrm>
        </p:grpSpPr>
        <p:sp>
          <p:nvSpPr>
            <p:cNvPr id="138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8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9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9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9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93" name="PlaceHolder 3"/>
          <p:cNvSpPr>
            <a:spLocks noGrp="1"/>
          </p:cNvSpPr>
          <p:nvPr>
            <p:ph type="ftr" idx="38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394" name="PlaceHolder 4"/>
          <p:cNvSpPr>
            <a:spLocks noGrp="1"/>
          </p:cNvSpPr>
          <p:nvPr>
            <p:ph type="sldNum" idx="38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F6BD9E7-2E9D-48AE-98AC-DE892B744141}"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95" name="PlaceHolder 5"/>
          <p:cNvSpPr>
            <a:spLocks noGrp="1"/>
          </p:cNvSpPr>
          <p:nvPr>
            <p:ph type="dt" idx="38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07" r:id="rId2"/>
  </p:sldLayoutIdLst>
</p:sldMaster>
</file>

<file path=ppt/slideMasters/slideMaster1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98" name="组合 6"/>
          <p:cNvGrpSpPr/>
          <p:nvPr/>
        </p:nvGrpSpPr>
        <p:grpSpPr>
          <a:xfrm>
            <a:off x="0" y="1460160"/>
            <a:ext cx="12189600" cy="394560"/>
            <a:chOff x="0" y="1460160"/>
            <a:chExt cx="12189600" cy="394560"/>
          </a:xfrm>
        </p:grpSpPr>
        <p:sp>
          <p:nvSpPr>
            <p:cNvPr id="139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0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0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0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0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404" name="PlaceHolder 3"/>
          <p:cNvSpPr>
            <a:spLocks noGrp="1"/>
          </p:cNvSpPr>
          <p:nvPr>
            <p:ph type="ftr" idx="38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05" name="PlaceHolder 4"/>
          <p:cNvSpPr>
            <a:spLocks noGrp="1"/>
          </p:cNvSpPr>
          <p:nvPr>
            <p:ph type="sldNum" idx="39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E1BA5BC-AC56-44E4-BDA2-0D31113A36C6}"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06" name="PlaceHolder 5"/>
          <p:cNvSpPr>
            <a:spLocks noGrp="1"/>
          </p:cNvSpPr>
          <p:nvPr>
            <p:ph type="dt" idx="39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09" r:id="rId2"/>
  </p:sldLayoutIdLst>
</p:sldMaster>
</file>

<file path=ppt/slideMasters/slideMaster13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09" name="组合 6"/>
          <p:cNvGrpSpPr/>
          <p:nvPr/>
        </p:nvGrpSpPr>
        <p:grpSpPr>
          <a:xfrm>
            <a:off x="0" y="1460160"/>
            <a:ext cx="12189600" cy="394560"/>
            <a:chOff x="0" y="1460160"/>
            <a:chExt cx="12189600" cy="394560"/>
          </a:xfrm>
        </p:grpSpPr>
        <p:sp>
          <p:nvSpPr>
            <p:cNvPr id="141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1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1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1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1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415" name="PlaceHolder 3"/>
          <p:cNvSpPr>
            <a:spLocks noGrp="1"/>
          </p:cNvSpPr>
          <p:nvPr>
            <p:ph type="ftr" idx="39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16" name="PlaceHolder 4"/>
          <p:cNvSpPr>
            <a:spLocks noGrp="1"/>
          </p:cNvSpPr>
          <p:nvPr>
            <p:ph type="sldNum" idx="39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C0424A8-9510-4779-B619-28240D3B515D}"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17" name="PlaceHolder 5"/>
          <p:cNvSpPr>
            <a:spLocks noGrp="1"/>
          </p:cNvSpPr>
          <p:nvPr>
            <p:ph type="dt" idx="39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11" r:id="rId2"/>
  </p:sldLayoutIdLst>
</p:sldMaster>
</file>

<file path=ppt/slideMasters/slideMaster13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20" name="组合 6"/>
          <p:cNvGrpSpPr/>
          <p:nvPr/>
        </p:nvGrpSpPr>
        <p:grpSpPr>
          <a:xfrm>
            <a:off x="0" y="1460160"/>
            <a:ext cx="12189600" cy="394560"/>
            <a:chOff x="0" y="1460160"/>
            <a:chExt cx="12189600" cy="394560"/>
          </a:xfrm>
        </p:grpSpPr>
        <p:sp>
          <p:nvSpPr>
            <p:cNvPr id="142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2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2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2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2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426" name="PlaceHolder 3"/>
          <p:cNvSpPr>
            <a:spLocks noGrp="1"/>
          </p:cNvSpPr>
          <p:nvPr>
            <p:ph type="ftr" idx="39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27" name="PlaceHolder 4"/>
          <p:cNvSpPr>
            <a:spLocks noGrp="1"/>
          </p:cNvSpPr>
          <p:nvPr>
            <p:ph type="sldNum" idx="39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9EDC997-0B98-4D42-879C-47CAAF85DE32}"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28" name="PlaceHolder 5"/>
          <p:cNvSpPr>
            <a:spLocks noGrp="1"/>
          </p:cNvSpPr>
          <p:nvPr>
            <p:ph type="dt" idx="39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13" r:id="rId2"/>
  </p:sldLayoutIdLst>
</p:sldMaster>
</file>

<file path=ppt/slideMasters/slideMaster13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31" name="组合 6"/>
          <p:cNvGrpSpPr/>
          <p:nvPr/>
        </p:nvGrpSpPr>
        <p:grpSpPr>
          <a:xfrm>
            <a:off x="0" y="1460160"/>
            <a:ext cx="12189600" cy="394560"/>
            <a:chOff x="0" y="1460160"/>
            <a:chExt cx="12189600" cy="394560"/>
          </a:xfrm>
        </p:grpSpPr>
        <p:sp>
          <p:nvSpPr>
            <p:cNvPr id="143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3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3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3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3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437" name="PlaceHolder 3"/>
          <p:cNvSpPr>
            <a:spLocks noGrp="1"/>
          </p:cNvSpPr>
          <p:nvPr>
            <p:ph type="ftr" idx="39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38" name="PlaceHolder 4"/>
          <p:cNvSpPr>
            <a:spLocks noGrp="1"/>
          </p:cNvSpPr>
          <p:nvPr>
            <p:ph type="sldNum" idx="39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79A253B3-A85D-4050-848C-4027CB127BDB}"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39" name="PlaceHolder 5"/>
          <p:cNvSpPr>
            <a:spLocks noGrp="1"/>
          </p:cNvSpPr>
          <p:nvPr>
            <p:ph type="dt" idx="40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15" r:id="rId2"/>
  </p:sldLayoutIdLst>
</p:sldMaster>
</file>

<file path=ppt/slideMasters/slideMaster13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42" name="组合 6"/>
          <p:cNvGrpSpPr/>
          <p:nvPr/>
        </p:nvGrpSpPr>
        <p:grpSpPr>
          <a:xfrm>
            <a:off x="0" y="1460160"/>
            <a:ext cx="12189600" cy="394560"/>
            <a:chOff x="0" y="1460160"/>
            <a:chExt cx="12189600" cy="394560"/>
          </a:xfrm>
        </p:grpSpPr>
        <p:sp>
          <p:nvSpPr>
            <p:cNvPr id="144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4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4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4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4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448" name="PlaceHolder 3"/>
          <p:cNvSpPr>
            <a:spLocks noGrp="1"/>
          </p:cNvSpPr>
          <p:nvPr>
            <p:ph type="ftr" idx="40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49" name="PlaceHolder 4"/>
          <p:cNvSpPr>
            <a:spLocks noGrp="1"/>
          </p:cNvSpPr>
          <p:nvPr>
            <p:ph type="sldNum" idx="40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05561B2-CD97-4BD8-B237-38B021C485D7}"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50" name="PlaceHolder 5"/>
          <p:cNvSpPr>
            <a:spLocks noGrp="1"/>
          </p:cNvSpPr>
          <p:nvPr>
            <p:ph type="dt" idx="40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17" r:id="rId2"/>
  </p:sldLayoutIdLst>
</p:sldMaster>
</file>

<file path=ppt/slideMasters/slideMaster13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53" name="组合 6"/>
          <p:cNvGrpSpPr/>
          <p:nvPr/>
        </p:nvGrpSpPr>
        <p:grpSpPr>
          <a:xfrm>
            <a:off x="0" y="1460160"/>
            <a:ext cx="12189600" cy="394560"/>
            <a:chOff x="0" y="1460160"/>
            <a:chExt cx="12189600" cy="394560"/>
          </a:xfrm>
        </p:grpSpPr>
        <p:sp>
          <p:nvSpPr>
            <p:cNvPr id="145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5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5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5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5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459" name="PlaceHolder 3"/>
          <p:cNvSpPr>
            <a:spLocks noGrp="1"/>
          </p:cNvSpPr>
          <p:nvPr>
            <p:ph type="ftr" idx="40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60" name="PlaceHolder 4"/>
          <p:cNvSpPr>
            <a:spLocks noGrp="1"/>
          </p:cNvSpPr>
          <p:nvPr>
            <p:ph type="sldNum" idx="40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B1EC007-5492-424B-A14C-803176A6E63F}"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61" name="PlaceHolder 5"/>
          <p:cNvSpPr>
            <a:spLocks noGrp="1"/>
          </p:cNvSpPr>
          <p:nvPr>
            <p:ph type="dt" idx="40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19" r:id="rId2"/>
  </p:sldLayoutIdLst>
</p:sldMaster>
</file>

<file path=ppt/slideMasters/slideMaster13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64" name="组合 6"/>
          <p:cNvGrpSpPr/>
          <p:nvPr/>
        </p:nvGrpSpPr>
        <p:grpSpPr>
          <a:xfrm>
            <a:off x="0" y="1460160"/>
            <a:ext cx="12189600" cy="394560"/>
            <a:chOff x="0" y="1460160"/>
            <a:chExt cx="12189600" cy="394560"/>
          </a:xfrm>
        </p:grpSpPr>
        <p:sp>
          <p:nvSpPr>
            <p:cNvPr id="146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6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6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6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6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470" name="PlaceHolder 3"/>
          <p:cNvSpPr>
            <a:spLocks noGrp="1"/>
          </p:cNvSpPr>
          <p:nvPr>
            <p:ph type="ftr" idx="40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71" name="PlaceHolder 4"/>
          <p:cNvSpPr>
            <a:spLocks noGrp="1"/>
          </p:cNvSpPr>
          <p:nvPr>
            <p:ph type="sldNum" idx="40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F8DEC37-E3E0-4054-A59D-F6052A482F4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72" name="PlaceHolder 5"/>
          <p:cNvSpPr>
            <a:spLocks noGrp="1"/>
          </p:cNvSpPr>
          <p:nvPr>
            <p:ph type="dt" idx="40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21" r:id="rId2"/>
  </p:sldLayoutIdLst>
</p:sldMaster>
</file>

<file path=ppt/slideMasters/slideMaster13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75" name="组合 6"/>
          <p:cNvGrpSpPr/>
          <p:nvPr/>
        </p:nvGrpSpPr>
        <p:grpSpPr>
          <a:xfrm>
            <a:off x="0" y="1460160"/>
            <a:ext cx="12189600" cy="394560"/>
            <a:chOff x="0" y="1460160"/>
            <a:chExt cx="12189600" cy="394560"/>
          </a:xfrm>
        </p:grpSpPr>
        <p:sp>
          <p:nvSpPr>
            <p:cNvPr id="147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7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7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7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8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481" name="PlaceHolder 3"/>
          <p:cNvSpPr>
            <a:spLocks noGrp="1"/>
          </p:cNvSpPr>
          <p:nvPr>
            <p:ph type="ftr" idx="41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82" name="PlaceHolder 4"/>
          <p:cNvSpPr>
            <a:spLocks noGrp="1"/>
          </p:cNvSpPr>
          <p:nvPr>
            <p:ph type="sldNum" idx="41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2716D17-7ED4-4500-B5F5-E4904512B89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83" name="PlaceHolder 5"/>
          <p:cNvSpPr>
            <a:spLocks noGrp="1"/>
          </p:cNvSpPr>
          <p:nvPr>
            <p:ph type="dt" idx="41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23" r:id="rId2"/>
  </p:sldLayoutIdLst>
</p:sldMaster>
</file>

<file path=ppt/slideMasters/slideMaster13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86" name="组合 6"/>
          <p:cNvGrpSpPr/>
          <p:nvPr/>
        </p:nvGrpSpPr>
        <p:grpSpPr>
          <a:xfrm>
            <a:off x="0" y="1460160"/>
            <a:ext cx="12189600" cy="394560"/>
            <a:chOff x="0" y="1460160"/>
            <a:chExt cx="12189600" cy="394560"/>
          </a:xfrm>
        </p:grpSpPr>
        <p:sp>
          <p:nvSpPr>
            <p:cNvPr id="148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8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8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9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9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492" name="PlaceHolder 3"/>
          <p:cNvSpPr>
            <a:spLocks noGrp="1"/>
          </p:cNvSpPr>
          <p:nvPr>
            <p:ph type="ftr" idx="41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93" name="PlaceHolder 4"/>
          <p:cNvSpPr>
            <a:spLocks noGrp="1"/>
          </p:cNvSpPr>
          <p:nvPr>
            <p:ph type="sldNum" idx="41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71C8BCB-8E5B-4FD0-9C90-330945DC8D8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94" name="PlaceHolder 5"/>
          <p:cNvSpPr>
            <a:spLocks noGrp="1"/>
          </p:cNvSpPr>
          <p:nvPr>
            <p:ph type="dt" idx="41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25" r:id="rId2"/>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11" name="组合 6"/>
          <p:cNvGrpSpPr/>
          <p:nvPr/>
        </p:nvGrpSpPr>
        <p:grpSpPr>
          <a:xfrm>
            <a:off x="0" y="1460160"/>
            <a:ext cx="12189600" cy="394560"/>
            <a:chOff x="0" y="1460160"/>
            <a:chExt cx="12189600" cy="394560"/>
          </a:xfrm>
        </p:grpSpPr>
        <p:sp>
          <p:nvSpPr>
            <p:cNvPr id="11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1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1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1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1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17" name="PlaceHolder 3"/>
          <p:cNvSpPr>
            <a:spLocks noGrp="1"/>
          </p:cNvSpPr>
          <p:nvPr>
            <p:ph type="ftr" idx="3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18" name="PlaceHolder 4"/>
          <p:cNvSpPr>
            <a:spLocks noGrp="1"/>
          </p:cNvSpPr>
          <p:nvPr>
            <p:ph type="sldNum" idx="3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3BCE9A0-5AC2-4FCA-A876-DA46DC6046A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19" name="PlaceHolder 5"/>
          <p:cNvSpPr>
            <a:spLocks noGrp="1"/>
          </p:cNvSpPr>
          <p:nvPr>
            <p:ph type="dt" idx="4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Lst>
</p:sldMaster>
</file>

<file path=ppt/slideMasters/slideMaster14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97" name="组合 6"/>
          <p:cNvGrpSpPr/>
          <p:nvPr/>
        </p:nvGrpSpPr>
        <p:grpSpPr>
          <a:xfrm>
            <a:off x="0" y="1460160"/>
            <a:ext cx="12189600" cy="394560"/>
            <a:chOff x="0" y="1460160"/>
            <a:chExt cx="12189600" cy="394560"/>
          </a:xfrm>
        </p:grpSpPr>
        <p:sp>
          <p:nvSpPr>
            <p:cNvPr id="149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9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50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50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50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503" name="PlaceHolder 3"/>
          <p:cNvSpPr>
            <a:spLocks noGrp="1"/>
          </p:cNvSpPr>
          <p:nvPr>
            <p:ph type="ftr" idx="41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504" name="PlaceHolder 4"/>
          <p:cNvSpPr>
            <a:spLocks noGrp="1"/>
          </p:cNvSpPr>
          <p:nvPr>
            <p:ph type="sldNum" idx="41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BCE3AD8-EB1B-4FAF-B029-74DE9EEAA98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505" name="PlaceHolder 5"/>
          <p:cNvSpPr>
            <a:spLocks noGrp="1"/>
          </p:cNvSpPr>
          <p:nvPr>
            <p:ph type="dt" idx="41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27" r:id="rId2"/>
  </p:sldLayoutIdLst>
</p:sldMaster>
</file>

<file path=ppt/slideMasters/slideMaster14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508" name="组合 6"/>
          <p:cNvGrpSpPr/>
          <p:nvPr/>
        </p:nvGrpSpPr>
        <p:grpSpPr>
          <a:xfrm>
            <a:off x="0" y="1460160"/>
            <a:ext cx="12189600" cy="394560"/>
            <a:chOff x="0" y="1460160"/>
            <a:chExt cx="12189600" cy="394560"/>
          </a:xfrm>
        </p:grpSpPr>
        <p:sp>
          <p:nvSpPr>
            <p:cNvPr id="150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51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51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51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51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514" name="PlaceHolder 3"/>
          <p:cNvSpPr>
            <a:spLocks noGrp="1"/>
          </p:cNvSpPr>
          <p:nvPr>
            <p:ph type="ftr" idx="41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515" name="PlaceHolder 4"/>
          <p:cNvSpPr>
            <a:spLocks noGrp="1"/>
          </p:cNvSpPr>
          <p:nvPr>
            <p:ph type="sldNum" idx="42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7EF22370-0919-4607-BFFB-53468A8F4B8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516" name="PlaceHolder 5"/>
          <p:cNvSpPr>
            <a:spLocks noGrp="1"/>
          </p:cNvSpPr>
          <p:nvPr>
            <p:ph type="dt" idx="42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29" r:id="rId2"/>
  </p:sldLayoutIdLst>
</p:sldMaster>
</file>

<file path=ppt/slideMasters/slideMaster14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519" name="组合 6"/>
          <p:cNvGrpSpPr/>
          <p:nvPr/>
        </p:nvGrpSpPr>
        <p:grpSpPr>
          <a:xfrm>
            <a:off x="0" y="1460160"/>
            <a:ext cx="12189600" cy="394560"/>
            <a:chOff x="0" y="1460160"/>
            <a:chExt cx="12189600" cy="394560"/>
          </a:xfrm>
        </p:grpSpPr>
        <p:sp>
          <p:nvSpPr>
            <p:cNvPr id="152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52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52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52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52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525" name="PlaceHolder 3"/>
          <p:cNvSpPr>
            <a:spLocks noGrp="1"/>
          </p:cNvSpPr>
          <p:nvPr>
            <p:ph type="ftr" idx="42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526" name="PlaceHolder 4"/>
          <p:cNvSpPr>
            <a:spLocks noGrp="1"/>
          </p:cNvSpPr>
          <p:nvPr>
            <p:ph type="sldNum" idx="42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9BAD006-4180-475B-86C4-6245FF650CF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527" name="PlaceHolder 5"/>
          <p:cNvSpPr>
            <a:spLocks noGrp="1"/>
          </p:cNvSpPr>
          <p:nvPr>
            <p:ph type="dt" idx="42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31" r:id="rId2"/>
  </p:sldLayoutIdLst>
</p:sldMaster>
</file>

<file path=ppt/slideMasters/slideMaster14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530" name="组合 6"/>
          <p:cNvGrpSpPr/>
          <p:nvPr/>
        </p:nvGrpSpPr>
        <p:grpSpPr>
          <a:xfrm>
            <a:off x="0" y="1460160"/>
            <a:ext cx="12189600" cy="394560"/>
            <a:chOff x="0" y="1460160"/>
            <a:chExt cx="12189600" cy="394560"/>
          </a:xfrm>
        </p:grpSpPr>
        <p:sp>
          <p:nvSpPr>
            <p:cNvPr id="153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53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53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53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53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536" name="PlaceHolder 3"/>
          <p:cNvSpPr>
            <a:spLocks noGrp="1"/>
          </p:cNvSpPr>
          <p:nvPr>
            <p:ph type="ftr" idx="42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537" name="PlaceHolder 4"/>
          <p:cNvSpPr>
            <a:spLocks noGrp="1"/>
          </p:cNvSpPr>
          <p:nvPr>
            <p:ph type="sldNum" idx="42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9E894A9-003B-4A3D-B8BE-CBAF75D309C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538" name="PlaceHolder 5"/>
          <p:cNvSpPr>
            <a:spLocks noGrp="1"/>
          </p:cNvSpPr>
          <p:nvPr>
            <p:ph type="dt" idx="42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933" r:id="rId2"/>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2" name="组合 6"/>
          <p:cNvGrpSpPr/>
          <p:nvPr/>
        </p:nvGrpSpPr>
        <p:grpSpPr>
          <a:xfrm>
            <a:off x="0" y="1460160"/>
            <a:ext cx="12189600" cy="394560"/>
            <a:chOff x="0" y="1460160"/>
            <a:chExt cx="12189600" cy="394560"/>
          </a:xfrm>
        </p:grpSpPr>
        <p:sp>
          <p:nvSpPr>
            <p:cNvPr id="12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2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2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2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2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28" name="PlaceHolder 3"/>
          <p:cNvSpPr>
            <a:spLocks noGrp="1"/>
          </p:cNvSpPr>
          <p:nvPr>
            <p:ph type="ftr" idx="4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9" name="PlaceHolder 4"/>
          <p:cNvSpPr>
            <a:spLocks noGrp="1"/>
          </p:cNvSpPr>
          <p:nvPr>
            <p:ph type="sldNum" idx="4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CA55AF6-1FF0-442F-93CC-8E05DBBC681A}"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0" name="PlaceHolder 5"/>
          <p:cNvSpPr>
            <a:spLocks noGrp="1"/>
          </p:cNvSpPr>
          <p:nvPr>
            <p:ph type="dt" idx="4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7" r:id="rId2"/>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33" name="组合 6"/>
          <p:cNvGrpSpPr/>
          <p:nvPr/>
        </p:nvGrpSpPr>
        <p:grpSpPr>
          <a:xfrm>
            <a:off x="0" y="1460160"/>
            <a:ext cx="12189600" cy="394560"/>
            <a:chOff x="0" y="1460160"/>
            <a:chExt cx="12189600" cy="394560"/>
          </a:xfrm>
        </p:grpSpPr>
        <p:sp>
          <p:nvSpPr>
            <p:cNvPr id="13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3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3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3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3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39" name="PlaceHolder 3"/>
          <p:cNvSpPr>
            <a:spLocks noGrp="1"/>
          </p:cNvSpPr>
          <p:nvPr>
            <p:ph type="ftr" idx="4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40" name="PlaceHolder 4"/>
          <p:cNvSpPr>
            <a:spLocks noGrp="1"/>
          </p:cNvSpPr>
          <p:nvPr>
            <p:ph type="sldNum" idx="4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B46D7383-1097-4EC8-9AE3-6DC478B69A3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41" name="PlaceHolder 5"/>
          <p:cNvSpPr>
            <a:spLocks noGrp="1"/>
          </p:cNvSpPr>
          <p:nvPr>
            <p:ph type="dt" idx="4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9" r:id="rId2"/>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4" name="组合 6"/>
          <p:cNvGrpSpPr/>
          <p:nvPr/>
        </p:nvGrpSpPr>
        <p:grpSpPr>
          <a:xfrm>
            <a:off x="0" y="1460160"/>
            <a:ext cx="12189600" cy="394560"/>
            <a:chOff x="0" y="1460160"/>
            <a:chExt cx="12189600" cy="394560"/>
          </a:xfrm>
        </p:grpSpPr>
        <p:sp>
          <p:nvSpPr>
            <p:cNvPr id="14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4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4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4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4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50" name="PlaceHolder 3"/>
          <p:cNvSpPr>
            <a:spLocks noGrp="1"/>
          </p:cNvSpPr>
          <p:nvPr>
            <p:ph type="ftr" idx="4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51" name="PlaceHolder 4"/>
          <p:cNvSpPr>
            <a:spLocks noGrp="1"/>
          </p:cNvSpPr>
          <p:nvPr>
            <p:ph type="sldNum" idx="4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A35199C-5DF6-49C0-9A27-7FF7B71B9CC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52" name="PlaceHolder 5"/>
          <p:cNvSpPr>
            <a:spLocks noGrp="1"/>
          </p:cNvSpPr>
          <p:nvPr>
            <p:ph type="dt" idx="4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1" r:id="rId2"/>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55" name="组合 6"/>
          <p:cNvGrpSpPr/>
          <p:nvPr/>
        </p:nvGrpSpPr>
        <p:grpSpPr>
          <a:xfrm>
            <a:off x="0" y="1460160"/>
            <a:ext cx="12189600" cy="394560"/>
            <a:chOff x="0" y="1460160"/>
            <a:chExt cx="12189600" cy="394560"/>
          </a:xfrm>
        </p:grpSpPr>
        <p:sp>
          <p:nvSpPr>
            <p:cNvPr id="15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5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5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5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6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61" name="PlaceHolder 3"/>
          <p:cNvSpPr>
            <a:spLocks noGrp="1"/>
          </p:cNvSpPr>
          <p:nvPr>
            <p:ph type="ftr" idx="5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62" name="PlaceHolder 4"/>
          <p:cNvSpPr>
            <a:spLocks noGrp="1"/>
          </p:cNvSpPr>
          <p:nvPr>
            <p:ph type="sldNum" idx="5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6F043466-3AAC-4635-9F97-194C9267F5E6}"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63" name="PlaceHolder 5"/>
          <p:cNvSpPr>
            <a:spLocks noGrp="1"/>
          </p:cNvSpPr>
          <p:nvPr>
            <p:ph type="dt" idx="5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3" r:id="rId2"/>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66" name="组合 6"/>
          <p:cNvGrpSpPr/>
          <p:nvPr/>
        </p:nvGrpSpPr>
        <p:grpSpPr>
          <a:xfrm>
            <a:off x="0" y="1460160"/>
            <a:ext cx="12189600" cy="394560"/>
            <a:chOff x="0" y="1460160"/>
            <a:chExt cx="12189600" cy="394560"/>
          </a:xfrm>
        </p:grpSpPr>
        <p:sp>
          <p:nvSpPr>
            <p:cNvPr id="16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6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6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7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7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72" name="PlaceHolder 3"/>
          <p:cNvSpPr>
            <a:spLocks noGrp="1"/>
          </p:cNvSpPr>
          <p:nvPr>
            <p:ph type="ftr" idx="5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73" name="PlaceHolder 4"/>
          <p:cNvSpPr>
            <a:spLocks noGrp="1"/>
          </p:cNvSpPr>
          <p:nvPr>
            <p:ph type="sldNum" idx="5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708F7B7F-6CE1-4A60-88AE-48131C8DC36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74" name="PlaceHolder 5"/>
          <p:cNvSpPr>
            <a:spLocks noGrp="1"/>
          </p:cNvSpPr>
          <p:nvPr>
            <p:ph type="dt" idx="5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5"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 name="组合 6"/>
          <p:cNvGrpSpPr/>
          <p:nvPr/>
        </p:nvGrpSpPr>
        <p:grpSpPr>
          <a:xfrm>
            <a:off x="0" y="1460160"/>
            <a:ext cx="12189600" cy="394560"/>
            <a:chOff x="0" y="1460160"/>
            <a:chExt cx="12189600" cy="394560"/>
          </a:xfrm>
        </p:grpSpPr>
        <p:sp>
          <p:nvSpPr>
            <p:cNvPr id="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1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11" name="PlaceHolder 1"/>
          <p:cNvSpPr>
            <a:spLocks noGrp="1"/>
          </p:cNvSpPr>
          <p:nvPr>
            <p:ph type="ftr" idx="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2" name="PlaceHolder 2"/>
          <p:cNvSpPr>
            <a:spLocks noGrp="1"/>
          </p:cNvSpPr>
          <p:nvPr>
            <p:ph type="sldNum" idx="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7D61984-8F3A-4D78-9FE5-556962E5AC79}"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3" name="PlaceHolder 3"/>
          <p:cNvSpPr>
            <a:spLocks noGrp="1"/>
          </p:cNvSpPr>
          <p:nvPr>
            <p:ph type="dt" idx="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77" name="组合 6"/>
          <p:cNvGrpSpPr/>
          <p:nvPr/>
        </p:nvGrpSpPr>
        <p:grpSpPr>
          <a:xfrm>
            <a:off x="0" y="1460160"/>
            <a:ext cx="12189600" cy="394560"/>
            <a:chOff x="0" y="1460160"/>
            <a:chExt cx="12189600" cy="394560"/>
          </a:xfrm>
        </p:grpSpPr>
        <p:sp>
          <p:nvSpPr>
            <p:cNvPr id="17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7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8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8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8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83" name="PlaceHolder 3"/>
          <p:cNvSpPr>
            <a:spLocks noGrp="1"/>
          </p:cNvSpPr>
          <p:nvPr>
            <p:ph type="ftr" idx="5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84" name="PlaceHolder 4"/>
          <p:cNvSpPr>
            <a:spLocks noGrp="1"/>
          </p:cNvSpPr>
          <p:nvPr>
            <p:ph type="sldNum" idx="5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F41BBF0-01B4-490A-BD6D-5F9F3AF3663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85" name="PlaceHolder 5"/>
          <p:cNvSpPr>
            <a:spLocks noGrp="1"/>
          </p:cNvSpPr>
          <p:nvPr>
            <p:ph type="dt" idx="5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7" r:id="rId2"/>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88" name="组合 6"/>
          <p:cNvGrpSpPr/>
          <p:nvPr/>
        </p:nvGrpSpPr>
        <p:grpSpPr>
          <a:xfrm>
            <a:off x="0" y="1460160"/>
            <a:ext cx="12189600" cy="394560"/>
            <a:chOff x="0" y="1460160"/>
            <a:chExt cx="12189600" cy="394560"/>
          </a:xfrm>
        </p:grpSpPr>
        <p:sp>
          <p:nvSpPr>
            <p:cNvPr id="18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9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9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9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9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94" name="PlaceHolder 3"/>
          <p:cNvSpPr>
            <a:spLocks noGrp="1"/>
          </p:cNvSpPr>
          <p:nvPr>
            <p:ph type="ftr" idx="5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95" name="PlaceHolder 4"/>
          <p:cNvSpPr>
            <a:spLocks noGrp="1"/>
          </p:cNvSpPr>
          <p:nvPr>
            <p:ph type="sldNum" idx="6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6161E3D-4C16-4883-9573-30429B2B75F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96" name="PlaceHolder 5"/>
          <p:cNvSpPr>
            <a:spLocks noGrp="1"/>
          </p:cNvSpPr>
          <p:nvPr>
            <p:ph type="dt" idx="6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9" r:id="rId2"/>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99" name="组合 6"/>
          <p:cNvGrpSpPr/>
          <p:nvPr/>
        </p:nvGrpSpPr>
        <p:grpSpPr>
          <a:xfrm>
            <a:off x="0" y="1460160"/>
            <a:ext cx="12189600" cy="394560"/>
            <a:chOff x="0" y="1460160"/>
            <a:chExt cx="12189600" cy="394560"/>
          </a:xfrm>
        </p:grpSpPr>
        <p:sp>
          <p:nvSpPr>
            <p:cNvPr id="20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20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20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20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0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05" name="PlaceHolder 3"/>
          <p:cNvSpPr>
            <a:spLocks noGrp="1"/>
          </p:cNvSpPr>
          <p:nvPr>
            <p:ph type="ftr" idx="6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06" name="PlaceHolder 4"/>
          <p:cNvSpPr>
            <a:spLocks noGrp="1"/>
          </p:cNvSpPr>
          <p:nvPr>
            <p:ph type="sldNum" idx="6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6EBFB0B-5AE7-41C5-87DF-663AEAA1A3F2}"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07" name="PlaceHolder 5"/>
          <p:cNvSpPr>
            <a:spLocks noGrp="1"/>
          </p:cNvSpPr>
          <p:nvPr>
            <p:ph type="dt" idx="6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91" r:id="rId2"/>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10" name="组合 6"/>
          <p:cNvGrpSpPr/>
          <p:nvPr/>
        </p:nvGrpSpPr>
        <p:grpSpPr>
          <a:xfrm>
            <a:off x="0" y="1460160"/>
            <a:ext cx="12189600" cy="394560"/>
            <a:chOff x="0" y="1460160"/>
            <a:chExt cx="12189600" cy="394560"/>
          </a:xfrm>
        </p:grpSpPr>
        <p:sp>
          <p:nvSpPr>
            <p:cNvPr id="21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21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21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21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1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16" name="PlaceHolder 3"/>
          <p:cNvSpPr>
            <a:spLocks noGrp="1"/>
          </p:cNvSpPr>
          <p:nvPr>
            <p:ph type="ftr" idx="6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17" name="PlaceHolder 4"/>
          <p:cNvSpPr>
            <a:spLocks noGrp="1"/>
          </p:cNvSpPr>
          <p:nvPr>
            <p:ph type="sldNum" idx="6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7B46FE9-9C2D-4C73-9D1F-C2C2CA47DAAF}"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18" name="PlaceHolder 5"/>
          <p:cNvSpPr>
            <a:spLocks noGrp="1"/>
          </p:cNvSpPr>
          <p:nvPr>
            <p:ph type="dt" idx="6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93" r:id="rId2"/>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21" name="组合 6"/>
          <p:cNvGrpSpPr/>
          <p:nvPr/>
        </p:nvGrpSpPr>
        <p:grpSpPr>
          <a:xfrm>
            <a:off x="0" y="1460160"/>
            <a:ext cx="12189600" cy="394560"/>
            <a:chOff x="0" y="1460160"/>
            <a:chExt cx="12189600" cy="394560"/>
          </a:xfrm>
        </p:grpSpPr>
        <p:sp>
          <p:nvSpPr>
            <p:cNvPr id="22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22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22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22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2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27" name="PlaceHolder 3"/>
          <p:cNvSpPr>
            <a:spLocks noGrp="1"/>
          </p:cNvSpPr>
          <p:nvPr>
            <p:ph type="ftr" idx="6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28" name="PlaceHolder 4"/>
          <p:cNvSpPr>
            <a:spLocks noGrp="1"/>
          </p:cNvSpPr>
          <p:nvPr>
            <p:ph type="sldNum" idx="6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E7B24FF-819F-483B-BDE2-4B23EC411493}"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29" name="PlaceHolder 5"/>
          <p:cNvSpPr>
            <a:spLocks noGrp="1"/>
          </p:cNvSpPr>
          <p:nvPr>
            <p:ph type="dt" idx="7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95" r:id="rId2"/>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32" name="组合 6"/>
          <p:cNvGrpSpPr/>
          <p:nvPr/>
        </p:nvGrpSpPr>
        <p:grpSpPr>
          <a:xfrm>
            <a:off x="0" y="1460160"/>
            <a:ext cx="12189600" cy="394560"/>
            <a:chOff x="0" y="1460160"/>
            <a:chExt cx="12189600" cy="394560"/>
          </a:xfrm>
        </p:grpSpPr>
        <p:sp>
          <p:nvSpPr>
            <p:cNvPr id="23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23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23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23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3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38" name="PlaceHolder 3"/>
          <p:cNvSpPr>
            <a:spLocks noGrp="1"/>
          </p:cNvSpPr>
          <p:nvPr>
            <p:ph type="ftr" idx="7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39" name="PlaceHolder 4"/>
          <p:cNvSpPr>
            <a:spLocks noGrp="1"/>
          </p:cNvSpPr>
          <p:nvPr>
            <p:ph type="sldNum" idx="7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FB1151AE-C2D9-499A-8741-99F5CC1F49C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40" name="PlaceHolder 5"/>
          <p:cNvSpPr>
            <a:spLocks noGrp="1"/>
          </p:cNvSpPr>
          <p:nvPr>
            <p:ph type="dt" idx="7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97" r:id="rId2"/>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43" name="组合 6"/>
          <p:cNvGrpSpPr/>
          <p:nvPr/>
        </p:nvGrpSpPr>
        <p:grpSpPr>
          <a:xfrm>
            <a:off x="0" y="1460160"/>
            <a:ext cx="12189600" cy="394560"/>
            <a:chOff x="0" y="1460160"/>
            <a:chExt cx="12189600" cy="394560"/>
          </a:xfrm>
        </p:grpSpPr>
        <p:sp>
          <p:nvSpPr>
            <p:cNvPr id="24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24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24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24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4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49" name="PlaceHolder 3"/>
          <p:cNvSpPr>
            <a:spLocks noGrp="1"/>
          </p:cNvSpPr>
          <p:nvPr>
            <p:ph type="ftr" idx="7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50" name="PlaceHolder 4"/>
          <p:cNvSpPr>
            <a:spLocks noGrp="1"/>
          </p:cNvSpPr>
          <p:nvPr>
            <p:ph type="sldNum" idx="7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6E39EC8C-8E67-47C5-AD82-871C6DE176D1}"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51" name="PlaceHolder 5"/>
          <p:cNvSpPr>
            <a:spLocks noGrp="1"/>
          </p:cNvSpPr>
          <p:nvPr>
            <p:ph type="dt" idx="7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99" r:id="rId2"/>
  </p:sldLayoutIdLst>
</p:sldMaster>
</file>

<file path=ppt/slideMasters/slideMaster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54" name="组合 6"/>
          <p:cNvGrpSpPr/>
          <p:nvPr/>
        </p:nvGrpSpPr>
        <p:grpSpPr>
          <a:xfrm>
            <a:off x="0" y="1460160"/>
            <a:ext cx="12189600" cy="394560"/>
            <a:chOff x="0" y="1460160"/>
            <a:chExt cx="12189600" cy="394560"/>
          </a:xfrm>
        </p:grpSpPr>
        <p:sp>
          <p:nvSpPr>
            <p:cNvPr id="25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25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25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25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5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60" name="PlaceHolder 3"/>
          <p:cNvSpPr>
            <a:spLocks noGrp="1"/>
          </p:cNvSpPr>
          <p:nvPr>
            <p:ph type="ftr" idx="7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61" name="PlaceHolder 4"/>
          <p:cNvSpPr>
            <a:spLocks noGrp="1"/>
          </p:cNvSpPr>
          <p:nvPr>
            <p:ph type="sldNum" idx="7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302DD31-F145-4D15-94E1-A183291C8C2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62" name="PlaceHolder 5"/>
          <p:cNvSpPr>
            <a:spLocks noGrp="1"/>
          </p:cNvSpPr>
          <p:nvPr>
            <p:ph type="dt" idx="7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01" r:id="rId2"/>
  </p:sldLayoutIdLst>
</p:sldMaster>
</file>

<file path=ppt/slideMasters/slideMaster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65" name="组合 6"/>
          <p:cNvGrpSpPr/>
          <p:nvPr/>
        </p:nvGrpSpPr>
        <p:grpSpPr>
          <a:xfrm>
            <a:off x="0" y="1460160"/>
            <a:ext cx="12189600" cy="394560"/>
            <a:chOff x="0" y="1460160"/>
            <a:chExt cx="12189600" cy="394560"/>
          </a:xfrm>
        </p:grpSpPr>
        <p:sp>
          <p:nvSpPr>
            <p:cNvPr id="26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26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26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26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7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71" name="PlaceHolder 3"/>
          <p:cNvSpPr>
            <a:spLocks noGrp="1"/>
          </p:cNvSpPr>
          <p:nvPr>
            <p:ph type="ftr" idx="8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72" name="PlaceHolder 4"/>
          <p:cNvSpPr>
            <a:spLocks noGrp="1"/>
          </p:cNvSpPr>
          <p:nvPr>
            <p:ph type="sldNum" idx="8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FE1979D-FB06-4A4C-93D7-E0959639511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73" name="PlaceHolder 5"/>
          <p:cNvSpPr>
            <a:spLocks noGrp="1"/>
          </p:cNvSpPr>
          <p:nvPr>
            <p:ph type="dt" idx="8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03" r:id="rId2"/>
  </p:sldLayoutIdLst>
</p:sldMaster>
</file>

<file path=ppt/slideMasters/slideMaster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76" name="组合 6"/>
          <p:cNvGrpSpPr/>
          <p:nvPr/>
        </p:nvGrpSpPr>
        <p:grpSpPr>
          <a:xfrm>
            <a:off x="0" y="1460160"/>
            <a:ext cx="12189600" cy="394560"/>
            <a:chOff x="0" y="1460160"/>
            <a:chExt cx="12189600" cy="394560"/>
          </a:xfrm>
        </p:grpSpPr>
        <p:sp>
          <p:nvSpPr>
            <p:cNvPr id="27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27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27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28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8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82" name="PlaceHolder 3"/>
          <p:cNvSpPr>
            <a:spLocks noGrp="1"/>
          </p:cNvSpPr>
          <p:nvPr>
            <p:ph type="ftr" idx="8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83" name="PlaceHolder 4"/>
          <p:cNvSpPr>
            <a:spLocks noGrp="1"/>
          </p:cNvSpPr>
          <p:nvPr>
            <p:ph type="sldNum" idx="8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6A999352-FC1D-451A-A0C3-5ED86DB807C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84" name="PlaceHolder 5"/>
          <p:cNvSpPr>
            <a:spLocks noGrp="1"/>
          </p:cNvSpPr>
          <p:nvPr>
            <p:ph type="dt" idx="8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05"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 name="组合 6"/>
          <p:cNvGrpSpPr/>
          <p:nvPr/>
        </p:nvGrpSpPr>
        <p:grpSpPr>
          <a:xfrm>
            <a:off x="0" y="1460160"/>
            <a:ext cx="12189600" cy="394560"/>
            <a:chOff x="0" y="1460160"/>
            <a:chExt cx="12189600" cy="394560"/>
          </a:xfrm>
        </p:grpSpPr>
        <p:sp>
          <p:nvSpPr>
            <p:cNvPr id="1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1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1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18" name="PlaceHolder 1"/>
          <p:cNvSpPr>
            <a:spLocks noGrp="1"/>
          </p:cNvSpPr>
          <p:nvPr>
            <p:ph type="ftr" idx="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9" name="PlaceHolder 2"/>
          <p:cNvSpPr>
            <a:spLocks noGrp="1"/>
          </p:cNvSpPr>
          <p:nvPr>
            <p:ph type="sldNum" idx="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9A89341-1652-4C4A-8767-FE3A5684EAA9}"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0" name="PlaceHolder 3"/>
          <p:cNvSpPr>
            <a:spLocks noGrp="1"/>
          </p:cNvSpPr>
          <p:nvPr>
            <p:ph type="dt" idx="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87" name="组合 6"/>
          <p:cNvGrpSpPr/>
          <p:nvPr/>
        </p:nvGrpSpPr>
        <p:grpSpPr>
          <a:xfrm>
            <a:off x="0" y="1460160"/>
            <a:ext cx="12189600" cy="394560"/>
            <a:chOff x="0" y="1460160"/>
            <a:chExt cx="12189600" cy="394560"/>
          </a:xfrm>
        </p:grpSpPr>
        <p:sp>
          <p:nvSpPr>
            <p:cNvPr id="28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28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29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29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9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93" name="PlaceHolder 3"/>
          <p:cNvSpPr>
            <a:spLocks noGrp="1"/>
          </p:cNvSpPr>
          <p:nvPr>
            <p:ph type="ftr" idx="8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94" name="PlaceHolder 4"/>
          <p:cNvSpPr>
            <a:spLocks noGrp="1"/>
          </p:cNvSpPr>
          <p:nvPr>
            <p:ph type="sldNum" idx="8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694CAA9-2AFB-4316-86B2-DD7D66197DD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95" name="PlaceHolder 5"/>
          <p:cNvSpPr>
            <a:spLocks noGrp="1"/>
          </p:cNvSpPr>
          <p:nvPr>
            <p:ph type="dt" idx="8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07" r:id="rId2"/>
  </p:sldLayoutIdLst>
</p:sldMaster>
</file>

<file path=ppt/slideMasters/slideMaster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98" name="组合 6"/>
          <p:cNvGrpSpPr/>
          <p:nvPr/>
        </p:nvGrpSpPr>
        <p:grpSpPr>
          <a:xfrm>
            <a:off x="0" y="1460160"/>
            <a:ext cx="12189600" cy="394560"/>
            <a:chOff x="0" y="1460160"/>
            <a:chExt cx="12189600" cy="394560"/>
          </a:xfrm>
        </p:grpSpPr>
        <p:sp>
          <p:nvSpPr>
            <p:cNvPr id="29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0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30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30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30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304" name="PlaceHolder 3"/>
          <p:cNvSpPr>
            <a:spLocks noGrp="1"/>
          </p:cNvSpPr>
          <p:nvPr>
            <p:ph type="ftr" idx="8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05" name="PlaceHolder 4"/>
          <p:cNvSpPr>
            <a:spLocks noGrp="1"/>
          </p:cNvSpPr>
          <p:nvPr>
            <p:ph type="sldNum" idx="9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6A174B8-0F83-478B-88C3-0F72D17392A6}"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06" name="PlaceHolder 5"/>
          <p:cNvSpPr>
            <a:spLocks noGrp="1"/>
          </p:cNvSpPr>
          <p:nvPr>
            <p:ph type="dt" idx="9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09" r:id="rId2"/>
  </p:sldLayoutIdLst>
</p:sldMaster>
</file>

<file path=ppt/slideMasters/slideMaster3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09" name="组合 6"/>
          <p:cNvGrpSpPr/>
          <p:nvPr/>
        </p:nvGrpSpPr>
        <p:grpSpPr>
          <a:xfrm>
            <a:off x="0" y="1460160"/>
            <a:ext cx="12189600" cy="394560"/>
            <a:chOff x="0" y="1460160"/>
            <a:chExt cx="12189600" cy="394560"/>
          </a:xfrm>
        </p:grpSpPr>
        <p:sp>
          <p:nvSpPr>
            <p:cNvPr id="31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1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31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31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31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315" name="PlaceHolder 3"/>
          <p:cNvSpPr>
            <a:spLocks noGrp="1"/>
          </p:cNvSpPr>
          <p:nvPr>
            <p:ph type="ftr" idx="9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16" name="PlaceHolder 4"/>
          <p:cNvSpPr>
            <a:spLocks noGrp="1"/>
          </p:cNvSpPr>
          <p:nvPr>
            <p:ph type="sldNum" idx="9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79DC7B6C-2B08-48BB-939D-A2B6D5EFC2D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17" name="PlaceHolder 5"/>
          <p:cNvSpPr>
            <a:spLocks noGrp="1"/>
          </p:cNvSpPr>
          <p:nvPr>
            <p:ph type="dt" idx="9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11" r:id="rId2"/>
  </p:sldLayoutIdLst>
</p:sldMaster>
</file>

<file path=ppt/slideMasters/slideMaster3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20" name="组合 6"/>
          <p:cNvGrpSpPr/>
          <p:nvPr/>
        </p:nvGrpSpPr>
        <p:grpSpPr>
          <a:xfrm>
            <a:off x="0" y="1460160"/>
            <a:ext cx="12189600" cy="394560"/>
            <a:chOff x="0" y="1460160"/>
            <a:chExt cx="12189600" cy="394560"/>
          </a:xfrm>
        </p:grpSpPr>
        <p:sp>
          <p:nvSpPr>
            <p:cNvPr id="32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2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32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32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32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326" name="PlaceHolder 3"/>
          <p:cNvSpPr>
            <a:spLocks noGrp="1"/>
          </p:cNvSpPr>
          <p:nvPr>
            <p:ph type="ftr" idx="9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27" name="PlaceHolder 4"/>
          <p:cNvSpPr>
            <a:spLocks noGrp="1"/>
          </p:cNvSpPr>
          <p:nvPr>
            <p:ph type="sldNum" idx="9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7D7C0580-6C51-459B-AE32-D6EDEC24A2F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28" name="PlaceHolder 5"/>
          <p:cNvSpPr>
            <a:spLocks noGrp="1"/>
          </p:cNvSpPr>
          <p:nvPr>
            <p:ph type="dt" idx="9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13" r:id="rId2"/>
  </p:sldLayoutIdLst>
</p:sldMaster>
</file>

<file path=ppt/slideMasters/slideMaster3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31" name="组合 6"/>
          <p:cNvGrpSpPr/>
          <p:nvPr/>
        </p:nvGrpSpPr>
        <p:grpSpPr>
          <a:xfrm>
            <a:off x="0" y="1460160"/>
            <a:ext cx="12189600" cy="394560"/>
            <a:chOff x="0" y="1460160"/>
            <a:chExt cx="12189600" cy="394560"/>
          </a:xfrm>
        </p:grpSpPr>
        <p:sp>
          <p:nvSpPr>
            <p:cNvPr id="33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3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33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33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33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337" name="PlaceHolder 3"/>
          <p:cNvSpPr>
            <a:spLocks noGrp="1"/>
          </p:cNvSpPr>
          <p:nvPr>
            <p:ph type="ftr" idx="9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38" name="PlaceHolder 4"/>
          <p:cNvSpPr>
            <a:spLocks noGrp="1"/>
          </p:cNvSpPr>
          <p:nvPr>
            <p:ph type="sldNum" idx="9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8057238-22A8-44C4-8204-FFB06426360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39" name="PlaceHolder 5"/>
          <p:cNvSpPr>
            <a:spLocks noGrp="1"/>
          </p:cNvSpPr>
          <p:nvPr>
            <p:ph type="dt" idx="10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15" r:id="rId2"/>
  </p:sldLayoutIdLst>
</p:sldMaster>
</file>

<file path=ppt/slideMasters/slideMaster3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42" name="组合 6"/>
          <p:cNvGrpSpPr/>
          <p:nvPr/>
        </p:nvGrpSpPr>
        <p:grpSpPr>
          <a:xfrm>
            <a:off x="0" y="1460160"/>
            <a:ext cx="12189600" cy="394560"/>
            <a:chOff x="0" y="1460160"/>
            <a:chExt cx="12189600" cy="394560"/>
          </a:xfrm>
        </p:grpSpPr>
        <p:sp>
          <p:nvSpPr>
            <p:cNvPr id="34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4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34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34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34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348" name="PlaceHolder 3"/>
          <p:cNvSpPr>
            <a:spLocks noGrp="1"/>
          </p:cNvSpPr>
          <p:nvPr>
            <p:ph type="ftr" idx="10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49" name="PlaceHolder 4"/>
          <p:cNvSpPr>
            <a:spLocks noGrp="1"/>
          </p:cNvSpPr>
          <p:nvPr>
            <p:ph type="sldNum" idx="10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B8626CD-8AE5-4D01-BF83-67326351A5B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50" name="PlaceHolder 5"/>
          <p:cNvSpPr>
            <a:spLocks noGrp="1"/>
          </p:cNvSpPr>
          <p:nvPr>
            <p:ph type="dt" idx="10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17" r:id="rId2"/>
  </p:sldLayoutIdLst>
</p:sldMaster>
</file>

<file path=ppt/slideMasters/slideMaster3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53" name="组合 6"/>
          <p:cNvGrpSpPr/>
          <p:nvPr/>
        </p:nvGrpSpPr>
        <p:grpSpPr>
          <a:xfrm>
            <a:off x="0" y="1460160"/>
            <a:ext cx="12189600" cy="394560"/>
            <a:chOff x="0" y="1460160"/>
            <a:chExt cx="12189600" cy="394560"/>
          </a:xfrm>
        </p:grpSpPr>
        <p:sp>
          <p:nvSpPr>
            <p:cNvPr id="35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5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35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35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35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359" name="PlaceHolder 3"/>
          <p:cNvSpPr>
            <a:spLocks noGrp="1"/>
          </p:cNvSpPr>
          <p:nvPr>
            <p:ph type="ftr" idx="10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60" name="PlaceHolder 4"/>
          <p:cNvSpPr>
            <a:spLocks noGrp="1"/>
          </p:cNvSpPr>
          <p:nvPr>
            <p:ph type="sldNum" idx="10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6A1D385-A53C-459A-9618-F986C16019C3}"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61" name="PlaceHolder 5"/>
          <p:cNvSpPr>
            <a:spLocks noGrp="1"/>
          </p:cNvSpPr>
          <p:nvPr>
            <p:ph type="dt" idx="10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19" r:id="rId2"/>
  </p:sldLayoutIdLst>
</p:sldMaster>
</file>

<file path=ppt/slideMasters/slideMaster3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64" name="组合 6"/>
          <p:cNvGrpSpPr/>
          <p:nvPr/>
        </p:nvGrpSpPr>
        <p:grpSpPr>
          <a:xfrm>
            <a:off x="0" y="1460160"/>
            <a:ext cx="12189600" cy="394560"/>
            <a:chOff x="0" y="1460160"/>
            <a:chExt cx="12189600" cy="394560"/>
          </a:xfrm>
        </p:grpSpPr>
        <p:sp>
          <p:nvSpPr>
            <p:cNvPr id="36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6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36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36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36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370" name="PlaceHolder 3"/>
          <p:cNvSpPr>
            <a:spLocks noGrp="1"/>
          </p:cNvSpPr>
          <p:nvPr>
            <p:ph type="ftr" idx="10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71" name="PlaceHolder 4"/>
          <p:cNvSpPr>
            <a:spLocks noGrp="1"/>
          </p:cNvSpPr>
          <p:nvPr>
            <p:ph type="sldNum" idx="10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B9C7C68-5B81-44A7-ADDF-9B870C3CEE0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72" name="PlaceHolder 5"/>
          <p:cNvSpPr>
            <a:spLocks noGrp="1"/>
          </p:cNvSpPr>
          <p:nvPr>
            <p:ph type="dt" idx="10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21" r:id="rId2"/>
  </p:sldLayoutIdLst>
</p:sldMaster>
</file>

<file path=ppt/slideMasters/slideMaster3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75" name="组合 6"/>
          <p:cNvGrpSpPr/>
          <p:nvPr/>
        </p:nvGrpSpPr>
        <p:grpSpPr>
          <a:xfrm>
            <a:off x="0" y="1460160"/>
            <a:ext cx="12189600" cy="394560"/>
            <a:chOff x="0" y="1460160"/>
            <a:chExt cx="12189600" cy="394560"/>
          </a:xfrm>
        </p:grpSpPr>
        <p:sp>
          <p:nvSpPr>
            <p:cNvPr id="37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7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37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37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38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381" name="PlaceHolder 3"/>
          <p:cNvSpPr>
            <a:spLocks noGrp="1"/>
          </p:cNvSpPr>
          <p:nvPr>
            <p:ph type="ftr" idx="11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82" name="PlaceHolder 4"/>
          <p:cNvSpPr>
            <a:spLocks noGrp="1"/>
          </p:cNvSpPr>
          <p:nvPr>
            <p:ph type="sldNum" idx="11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D3E3940-C072-4F4C-9990-488A5E57D0F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83" name="PlaceHolder 5"/>
          <p:cNvSpPr>
            <a:spLocks noGrp="1"/>
          </p:cNvSpPr>
          <p:nvPr>
            <p:ph type="dt" idx="11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23" r:id="rId2"/>
  </p:sldLayoutIdLst>
</p:sldMaster>
</file>

<file path=ppt/slideMasters/slideMaster3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86" name="组合 6"/>
          <p:cNvGrpSpPr/>
          <p:nvPr/>
        </p:nvGrpSpPr>
        <p:grpSpPr>
          <a:xfrm>
            <a:off x="0" y="1460160"/>
            <a:ext cx="12189600" cy="394560"/>
            <a:chOff x="0" y="1460160"/>
            <a:chExt cx="12189600" cy="394560"/>
          </a:xfrm>
        </p:grpSpPr>
        <p:sp>
          <p:nvSpPr>
            <p:cNvPr id="38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8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38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39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39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392" name="PlaceHolder 3"/>
          <p:cNvSpPr>
            <a:spLocks noGrp="1"/>
          </p:cNvSpPr>
          <p:nvPr>
            <p:ph type="ftr" idx="11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93" name="PlaceHolder 4"/>
          <p:cNvSpPr>
            <a:spLocks noGrp="1"/>
          </p:cNvSpPr>
          <p:nvPr>
            <p:ph type="sldNum" idx="11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837BD13-4BE8-4C44-A41C-DEA03DF741D7}"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94" name="PlaceHolder 5"/>
          <p:cNvSpPr>
            <a:spLocks noGrp="1"/>
          </p:cNvSpPr>
          <p:nvPr>
            <p:ph type="dt" idx="11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25"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1" name="组合 6"/>
          <p:cNvGrpSpPr/>
          <p:nvPr/>
        </p:nvGrpSpPr>
        <p:grpSpPr>
          <a:xfrm>
            <a:off x="0" y="1460160"/>
            <a:ext cx="12189600" cy="394560"/>
            <a:chOff x="0" y="1460160"/>
            <a:chExt cx="12189600" cy="394560"/>
          </a:xfrm>
        </p:grpSpPr>
        <p:sp>
          <p:nvSpPr>
            <p:cNvPr id="2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2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2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2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2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27" name="PlaceHolder 3"/>
          <p:cNvSpPr>
            <a:spLocks noGrp="1"/>
          </p:cNvSpPr>
          <p:nvPr>
            <p:ph type="ftr" idx="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28" name="PlaceHolder 4"/>
          <p:cNvSpPr>
            <a:spLocks noGrp="1"/>
          </p:cNvSpPr>
          <p:nvPr>
            <p:ph type="sldNum" idx="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45567A0-0C89-4F45-9808-056216E0B41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29" name="PlaceHolder 5"/>
          <p:cNvSpPr>
            <a:spLocks noGrp="1"/>
          </p:cNvSpPr>
          <p:nvPr>
            <p:ph type="dt" idx="1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4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97" name="组合 6"/>
          <p:cNvGrpSpPr/>
          <p:nvPr/>
        </p:nvGrpSpPr>
        <p:grpSpPr>
          <a:xfrm>
            <a:off x="0" y="1460160"/>
            <a:ext cx="12189600" cy="394560"/>
            <a:chOff x="0" y="1460160"/>
            <a:chExt cx="12189600" cy="394560"/>
          </a:xfrm>
        </p:grpSpPr>
        <p:sp>
          <p:nvSpPr>
            <p:cNvPr id="39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39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0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40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0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03" name="PlaceHolder 3"/>
          <p:cNvSpPr>
            <a:spLocks noGrp="1"/>
          </p:cNvSpPr>
          <p:nvPr>
            <p:ph type="ftr" idx="11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04" name="PlaceHolder 4"/>
          <p:cNvSpPr>
            <a:spLocks noGrp="1"/>
          </p:cNvSpPr>
          <p:nvPr>
            <p:ph type="sldNum" idx="11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B0D31C6-EAE0-402B-9D35-7446E462623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05" name="PlaceHolder 5"/>
          <p:cNvSpPr>
            <a:spLocks noGrp="1"/>
          </p:cNvSpPr>
          <p:nvPr>
            <p:ph type="dt" idx="11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27" r:id="rId2"/>
  </p:sldLayoutIdLst>
</p:sldMaster>
</file>

<file path=ppt/slideMasters/slideMaster4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08" name="组合 6"/>
          <p:cNvGrpSpPr/>
          <p:nvPr/>
        </p:nvGrpSpPr>
        <p:grpSpPr>
          <a:xfrm>
            <a:off x="0" y="1460160"/>
            <a:ext cx="12189600" cy="394560"/>
            <a:chOff x="0" y="1460160"/>
            <a:chExt cx="12189600" cy="394560"/>
          </a:xfrm>
        </p:grpSpPr>
        <p:sp>
          <p:nvSpPr>
            <p:cNvPr id="40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41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1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41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1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14" name="PlaceHolder 3"/>
          <p:cNvSpPr>
            <a:spLocks noGrp="1"/>
          </p:cNvSpPr>
          <p:nvPr>
            <p:ph type="ftr" idx="11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15" name="PlaceHolder 4"/>
          <p:cNvSpPr>
            <a:spLocks noGrp="1"/>
          </p:cNvSpPr>
          <p:nvPr>
            <p:ph type="sldNum" idx="12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B32C765-9C41-4522-A8DE-D71741368A1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16" name="PlaceHolder 5"/>
          <p:cNvSpPr>
            <a:spLocks noGrp="1"/>
          </p:cNvSpPr>
          <p:nvPr>
            <p:ph type="dt" idx="12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29" r:id="rId2"/>
  </p:sldLayoutIdLst>
</p:sldMaster>
</file>

<file path=ppt/slideMasters/slideMaster4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19" name="组合 6"/>
          <p:cNvGrpSpPr/>
          <p:nvPr/>
        </p:nvGrpSpPr>
        <p:grpSpPr>
          <a:xfrm>
            <a:off x="0" y="1460160"/>
            <a:ext cx="12189600" cy="394560"/>
            <a:chOff x="0" y="1460160"/>
            <a:chExt cx="12189600" cy="394560"/>
          </a:xfrm>
        </p:grpSpPr>
        <p:sp>
          <p:nvSpPr>
            <p:cNvPr id="42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42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2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42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2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25" name="PlaceHolder 3"/>
          <p:cNvSpPr>
            <a:spLocks noGrp="1"/>
          </p:cNvSpPr>
          <p:nvPr>
            <p:ph type="ftr" idx="12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26" name="PlaceHolder 4"/>
          <p:cNvSpPr>
            <a:spLocks noGrp="1"/>
          </p:cNvSpPr>
          <p:nvPr>
            <p:ph type="sldNum" idx="12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A5B9F94-3ED3-4CAE-B82B-FCDEFD46FD53}"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27" name="PlaceHolder 5"/>
          <p:cNvSpPr>
            <a:spLocks noGrp="1"/>
          </p:cNvSpPr>
          <p:nvPr>
            <p:ph type="dt" idx="12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31" r:id="rId2"/>
  </p:sldLayoutIdLst>
</p:sldMaster>
</file>

<file path=ppt/slideMasters/slideMaster4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30" name="组合 6"/>
          <p:cNvGrpSpPr/>
          <p:nvPr/>
        </p:nvGrpSpPr>
        <p:grpSpPr>
          <a:xfrm>
            <a:off x="0" y="1460160"/>
            <a:ext cx="12189600" cy="394560"/>
            <a:chOff x="0" y="1460160"/>
            <a:chExt cx="12189600" cy="394560"/>
          </a:xfrm>
        </p:grpSpPr>
        <p:sp>
          <p:nvSpPr>
            <p:cNvPr id="43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43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3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43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3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36" name="PlaceHolder 3"/>
          <p:cNvSpPr>
            <a:spLocks noGrp="1"/>
          </p:cNvSpPr>
          <p:nvPr>
            <p:ph type="ftr" idx="12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37" name="PlaceHolder 4"/>
          <p:cNvSpPr>
            <a:spLocks noGrp="1"/>
          </p:cNvSpPr>
          <p:nvPr>
            <p:ph type="sldNum" idx="12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4D2D97C-7320-4860-BA91-1C5BDC5CA2B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38" name="PlaceHolder 5"/>
          <p:cNvSpPr>
            <a:spLocks noGrp="1"/>
          </p:cNvSpPr>
          <p:nvPr>
            <p:ph type="dt" idx="12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33" r:id="rId2"/>
  </p:sldLayoutIdLst>
</p:sldMaster>
</file>

<file path=ppt/slideMasters/slideMaster4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41" name="组合 6"/>
          <p:cNvGrpSpPr/>
          <p:nvPr/>
        </p:nvGrpSpPr>
        <p:grpSpPr>
          <a:xfrm>
            <a:off x="0" y="1460160"/>
            <a:ext cx="12189600" cy="394560"/>
            <a:chOff x="0" y="1460160"/>
            <a:chExt cx="12189600" cy="394560"/>
          </a:xfrm>
        </p:grpSpPr>
        <p:sp>
          <p:nvSpPr>
            <p:cNvPr id="44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44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4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44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4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47" name="PlaceHolder 3"/>
          <p:cNvSpPr>
            <a:spLocks noGrp="1"/>
          </p:cNvSpPr>
          <p:nvPr>
            <p:ph type="ftr" idx="12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48" name="PlaceHolder 4"/>
          <p:cNvSpPr>
            <a:spLocks noGrp="1"/>
          </p:cNvSpPr>
          <p:nvPr>
            <p:ph type="sldNum" idx="12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1E731BB-CF63-4125-A50E-0C60C3672A1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49" name="PlaceHolder 5"/>
          <p:cNvSpPr>
            <a:spLocks noGrp="1"/>
          </p:cNvSpPr>
          <p:nvPr>
            <p:ph type="dt" idx="13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35" r:id="rId2"/>
  </p:sldLayoutIdLst>
</p:sldMaster>
</file>

<file path=ppt/slideMasters/slideMaster4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52" name="组合 6"/>
          <p:cNvGrpSpPr/>
          <p:nvPr/>
        </p:nvGrpSpPr>
        <p:grpSpPr>
          <a:xfrm>
            <a:off x="0" y="1460160"/>
            <a:ext cx="12189600" cy="394560"/>
            <a:chOff x="0" y="1460160"/>
            <a:chExt cx="12189600" cy="394560"/>
          </a:xfrm>
        </p:grpSpPr>
        <p:sp>
          <p:nvSpPr>
            <p:cNvPr id="45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45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5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45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5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58" name="PlaceHolder 3"/>
          <p:cNvSpPr>
            <a:spLocks noGrp="1"/>
          </p:cNvSpPr>
          <p:nvPr>
            <p:ph type="ftr" idx="13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59" name="PlaceHolder 4"/>
          <p:cNvSpPr>
            <a:spLocks noGrp="1"/>
          </p:cNvSpPr>
          <p:nvPr>
            <p:ph type="sldNum" idx="13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F21C299C-3B57-454D-85E2-3ED39440D8CF}"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60" name="PlaceHolder 5"/>
          <p:cNvSpPr>
            <a:spLocks noGrp="1"/>
          </p:cNvSpPr>
          <p:nvPr>
            <p:ph type="dt" idx="13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37" r:id="rId2"/>
  </p:sldLayoutIdLst>
</p:sldMaster>
</file>

<file path=ppt/slideMasters/slideMaster4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63" name="组合 6"/>
          <p:cNvGrpSpPr/>
          <p:nvPr/>
        </p:nvGrpSpPr>
        <p:grpSpPr>
          <a:xfrm>
            <a:off x="0" y="1460160"/>
            <a:ext cx="12189600" cy="394560"/>
            <a:chOff x="0" y="1460160"/>
            <a:chExt cx="12189600" cy="394560"/>
          </a:xfrm>
        </p:grpSpPr>
        <p:sp>
          <p:nvSpPr>
            <p:cNvPr id="46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46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6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46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6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69" name="PlaceHolder 3"/>
          <p:cNvSpPr>
            <a:spLocks noGrp="1"/>
          </p:cNvSpPr>
          <p:nvPr>
            <p:ph type="ftr" idx="13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70" name="PlaceHolder 4"/>
          <p:cNvSpPr>
            <a:spLocks noGrp="1"/>
          </p:cNvSpPr>
          <p:nvPr>
            <p:ph type="sldNum" idx="13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0C27DEE-C236-4BFE-A8CF-EDE1642D077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71" name="PlaceHolder 5"/>
          <p:cNvSpPr>
            <a:spLocks noGrp="1"/>
          </p:cNvSpPr>
          <p:nvPr>
            <p:ph type="dt" idx="13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39" r:id="rId2"/>
  </p:sldLayoutIdLst>
</p:sldMaster>
</file>

<file path=ppt/slideMasters/slideMaster4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74" name="组合 6"/>
          <p:cNvGrpSpPr/>
          <p:nvPr/>
        </p:nvGrpSpPr>
        <p:grpSpPr>
          <a:xfrm>
            <a:off x="0" y="1460160"/>
            <a:ext cx="12189600" cy="394560"/>
            <a:chOff x="0" y="1460160"/>
            <a:chExt cx="12189600" cy="394560"/>
          </a:xfrm>
        </p:grpSpPr>
        <p:sp>
          <p:nvSpPr>
            <p:cNvPr id="47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47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7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47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7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80" name="PlaceHolder 3"/>
          <p:cNvSpPr>
            <a:spLocks noGrp="1"/>
          </p:cNvSpPr>
          <p:nvPr>
            <p:ph type="ftr" idx="13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81" name="PlaceHolder 4"/>
          <p:cNvSpPr>
            <a:spLocks noGrp="1"/>
          </p:cNvSpPr>
          <p:nvPr>
            <p:ph type="sldNum" idx="13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644C0E4-B567-4AD5-8696-A948FFBD478D}"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82" name="PlaceHolder 5"/>
          <p:cNvSpPr>
            <a:spLocks noGrp="1"/>
          </p:cNvSpPr>
          <p:nvPr>
            <p:ph type="dt" idx="13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41" r:id="rId2"/>
  </p:sldLayoutIdLst>
</p:sldMaster>
</file>

<file path=ppt/slideMasters/slideMaster4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85" name="组合 6"/>
          <p:cNvGrpSpPr/>
          <p:nvPr/>
        </p:nvGrpSpPr>
        <p:grpSpPr>
          <a:xfrm>
            <a:off x="0" y="1460160"/>
            <a:ext cx="12189600" cy="394560"/>
            <a:chOff x="0" y="1460160"/>
            <a:chExt cx="12189600" cy="394560"/>
          </a:xfrm>
        </p:grpSpPr>
        <p:sp>
          <p:nvSpPr>
            <p:cNvPr id="48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48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8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48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9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91" name="PlaceHolder 3"/>
          <p:cNvSpPr>
            <a:spLocks noGrp="1"/>
          </p:cNvSpPr>
          <p:nvPr>
            <p:ph type="ftr" idx="14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92" name="PlaceHolder 4"/>
          <p:cNvSpPr>
            <a:spLocks noGrp="1"/>
          </p:cNvSpPr>
          <p:nvPr>
            <p:ph type="sldNum" idx="14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C3EA3F2-A950-4573-8226-2D8FE14715C5}"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93" name="PlaceHolder 5"/>
          <p:cNvSpPr>
            <a:spLocks noGrp="1"/>
          </p:cNvSpPr>
          <p:nvPr>
            <p:ph type="dt" idx="14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43" r:id="rId2"/>
  </p:sldLayoutIdLst>
</p:sldMaster>
</file>

<file path=ppt/slideMasters/slideMaster4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96" name="组合 6"/>
          <p:cNvGrpSpPr/>
          <p:nvPr/>
        </p:nvGrpSpPr>
        <p:grpSpPr>
          <a:xfrm>
            <a:off x="0" y="1460160"/>
            <a:ext cx="12189600" cy="394560"/>
            <a:chOff x="0" y="1460160"/>
            <a:chExt cx="12189600" cy="394560"/>
          </a:xfrm>
        </p:grpSpPr>
        <p:sp>
          <p:nvSpPr>
            <p:cNvPr id="49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49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49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0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50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502" name="PlaceHolder 3"/>
          <p:cNvSpPr>
            <a:spLocks noGrp="1"/>
          </p:cNvSpPr>
          <p:nvPr>
            <p:ph type="ftr" idx="14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03" name="PlaceHolder 4"/>
          <p:cNvSpPr>
            <a:spLocks noGrp="1"/>
          </p:cNvSpPr>
          <p:nvPr>
            <p:ph type="sldNum" idx="14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9E4F28E-044F-4513-A28F-3F3B742B587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04" name="PlaceHolder 5"/>
          <p:cNvSpPr>
            <a:spLocks noGrp="1"/>
          </p:cNvSpPr>
          <p:nvPr>
            <p:ph type="dt" idx="14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4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2" name="组合 6"/>
          <p:cNvGrpSpPr/>
          <p:nvPr/>
        </p:nvGrpSpPr>
        <p:grpSpPr>
          <a:xfrm>
            <a:off x="0" y="1460160"/>
            <a:ext cx="12189600" cy="394560"/>
            <a:chOff x="0" y="1460160"/>
            <a:chExt cx="12189600" cy="394560"/>
          </a:xfrm>
        </p:grpSpPr>
        <p:sp>
          <p:nvSpPr>
            <p:cNvPr id="3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3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3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36" name="PlaceHolder 1"/>
          <p:cNvSpPr>
            <a:spLocks noGrp="1"/>
          </p:cNvSpPr>
          <p:nvPr>
            <p:ph type="ftr" idx="1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37" name="PlaceHolder 2"/>
          <p:cNvSpPr>
            <a:spLocks noGrp="1"/>
          </p:cNvSpPr>
          <p:nvPr>
            <p:ph type="sldNum" idx="1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F02EE3E-C517-427E-8912-8D6B66D19DB3}"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38" name="PlaceHolder 3"/>
          <p:cNvSpPr>
            <a:spLocks noGrp="1"/>
          </p:cNvSpPr>
          <p:nvPr>
            <p:ph type="dt" idx="1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5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07" name="组合 6"/>
          <p:cNvGrpSpPr/>
          <p:nvPr/>
        </p:nvGrpSpPr>
        <p:grpSpPr>
          <a:xfrm>
            <a:off x="0" y="1460160"/>
            <a:ext cx="12189600" cy="394560"/>
            <a:chOff x="0" y="1460160"/>
            <a:chExt cx="12189600" cy="394560"/>
          </a:xfrm>
        </p:grpSpPr>
        <p:sp>
          <p:nvSpPr>
            <p:cNvPr id="50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50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51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1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51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513" name="PlaceHolder 3"/>
          <p:cNvSpPr>
            <a:spLocks noGrp="1"/>
          </p:cNvSpPr>
          <p:nvPr>
            <p:ph type="ftr" idx="14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14" name="PlaceHolder 4"/>
          <p:cNvSpPr>
            <a:spLocks noGrp="1"/>
          </p:cNvSpPr>
          <p:nvPr>
            <p:ph type="sldNum" idx="14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DD83AE8-2AF4-4D3D-BE6C-7BDAA5D3454D}"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15" name="PlaceHolder 5"/>
          <p:cNvSpPr>
            <a:spLocks noGrp="1"/>
          </p:cNvSpPr>
          <p:nvPr>
            <p:ph type="dt" idx="14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47" r:id="rId2"/>
  </p:sldLayoutIdLst>
</p:sldMaster>
</file>

<file path=ppt/slideMasters/slideMaster5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18" name="组合 6"/>
          <p:cNvGrpSpPr/>
          <p:nvPr/>
        </p:nvGrpSpPr>
        <p:grpSpPr>
          <a:xfrm>
            <a:off x="0" y="1460160"/>
            <a:ext cx="12189600" cy="394560"/>
            <a:chOff x="0" y="1460160"/>
            <a:chExt cx="12189600" cy="394560"/>
          </a:xfrm>
        </p:grpSpPr>
        <p:sp>
          <p:nvSpPr>
            <p:cNvPr id="51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52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52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2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52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524" name="PlaceHolder 3"/>
          <p:cNvSpPr>
            <a:spLocks noGrp="1"/>
          </p:cNvSpPr>
          <p:nvPr>
            <p:ph type="ftr" idx="14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25" name="PlaceHolder 4"/>
          <p:cNvSpPr>
            <a:spLocks noGrp="1"/>
          </p:cNvSpPr>
          <p:nvPr>
            <p:ph type="sldNum" idx="15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B317C73-DBC2-49C6-841A-8DDE09F701A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26" name="PlaceHolder 5"/>
          <p:cNvSpPr>
            <a:spLocks noGrp="1"/>
          </p:cNvSpPr>
          <p:nvPr>
            <p:ph type="dt" idx="15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49" r:id="rId2"/>
  </p:sldLayoutIdLst>
</p:sldMaster>
</file>

<file path=ppt/slideMasters/slideMaster5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29" name="组合 6"/>
          <p:cNvGrpSpPr/>
          <p:nvPr/>
        </p:nvGrpSpPr>
        <p:grpSpPr>
          <a:xfrm>
            <a:off x="0" y="1460160"/>
            <a:ext cx="12189600" cy="394560"/>
            <a:chOff x="0" y="1460160"/>
            <a:chExt cx="12189600" cy="394560"/>
          </a:xfrm>
        </p:grpSpPr>
        <p:sp>
          <p:nvSpPr>
            <p:cNvPr id="53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53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53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3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53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535" name="PlaceHolder 3"/>
          <p:cNvSpPr>
            <a:spLocks noGrp="1"/>
          </p:cNvSpPr>
          <p:nvPr>
            <p:ph type="ftr" idx="15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36" name="PlaceHolder 4"/>
          <p:cNvSpPr>
            <a:spLocks noGrp="1"/>
          </p:cNvSpPr>
          <p:nvPr>
            <p:ph type="sldNum" idx="15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200F144-8F7B-485C-8075-78079EAD04F3}"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37" name="PlaceHolder 5"/>
          <p:cNvSpPr>
            <a:spLocks noGrp="1"/>
          </p:cNvSpPr>
          <p:nvPr>
            <p:ph type="dt" idx="15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51" r:id="rId2"/>
  </p:sldLayoutIdLst>
</p:sldMaster>
</file>

<file path=ppt/slideMasters/slideMaster5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40" name="组合 6"/>
          <p:cNvGrpSpPr/>
          <p:nvPr/>
        </p:nvGrpSpPr>
        <p:grpSpPr>
          <a:xfrm>
            <a:off x="0" y="1460160"/>
            <a:ext cx="12189600" cy="394560"/>
            <a:chOff x="0" y="1460160"/>
            <a:chExt cx="12189600" cy="394560"/>
          </a:xfrm>
        </p:grpSpPr>
        <p:sp>
          <p:nvSpPr>
            <p:cNvPr id="54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54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54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4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54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546" name="PlaceHolder 3"/>
          <p:cNvSpPr>
            <a:spLocks noGrp="1"/>
          </p:cNvSpPr>
          <p:nvPr>
            <p:ph type="ftr" idx="15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47" name="PlaceHolder 4"/>
          <p:cNvSpPr>
            <a:spLocks noGrp="1"/>
          </p:cNvSpPr>
          <p:nvPr>
            <p:ph type="sldNum" idx="15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43C7F51B-5651-43AF-9594-E3753CAF2752}"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48" name="PlaceHolder 5"/>
          <p:cNvSpPr>
            <a:spLocks noGrp="1"/>
          </p:cNvSpPr>
          <p:nvPr>
            <p:ph type="dt" idx="15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53" r:id="rId2"/>
  </p:sldLayoutIdLst>
</p:sldMaster>
</file>

<file path=ppt/slideMasters/slideMaster5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51" name="组合 6"/>
          <p:cNvGrpSpPr/>
          <p:nvPr/>
        </p:nvGrpSpPr>
        <p:grpSpPr>
          <a:xfrm>
            <a:off x="0" y="1460160"/>
            <a:ext cx="12189600" cy="394560"/>
            <a:chOff x="0" y="1460160"/>
            <a:chExt cx="12189600" cy="394560"/>
          </a:xfrm>
        </p:grpSpPr>
        <p:sp>
          <p:nvSpPr>
            <p:cNvPr id="55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55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55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5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55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557" name="PlaceHolder 3"/>
          <p:cNvSpPr>
            <a:spLocks noGrp="1"/>
          </p:cNvSpPr>
          <p:nvPr>
            <p:ph type="ftr" idx="15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58" name="PlaceHolder 4"/>
          <p:cNvSpPr>
            <a:spLocks noGrp="1"/>
          </p:cNvSpPr>
          <p:nvPr>
            <p:ph type="sldNum" idx="15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33FFA2C-D46B-48AC-A3FF-4C5F55FC8116}"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59" name="PlaceHolder 5"/>
          <p:cNvSpPr>
            <a:spLocks noGrp="1"/>
          </p:cNvSpPr>
          <p:nvPr>
            <p:ph type="dt" idx="16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55" r:id="rId2"/>
  </p:sldLayoutIdLst>
</p:sldMaster>
</file>

<file path=ppt/slideMasters/slideMaster5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62" name="组合 6"/>
          <p:cNvGrpSpPr/>
          <p:nvPr/>
        </p:nvGrpSpPr>
        <p:grpSpPr>
          <a:xfrm>
            <a:off x="0" y="1460160"/>
            <a:ext cx="12189600" cy="394560"/>
            <a:chOff x="0" y="1460160"/>
            <a:chExt cx="12189600" cy="394560"/>
          </a:xfrm>
        </p:grpSpPr>
        <p:sp>
          <p:nvSpPr>
            <p:cNvPr id="56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56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56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6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56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568" name="PlaceHolder 3"/>
          <p:cNvSpPr>
            <a:spLocks noGrp="1"/>
          </p:cNvSpPr>
          <p:nvPr>
            <p:ph type="ftr" idx="16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69" name="PlaceHolder 4"/>
          <p:cNvSpPr>
            <a:spLocks noGrp="1"/>
          </p:cNvSpPr>
          <p:nvPr>
            <p:ph type="sldNum" idx="16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B9442C57-9202-4EFF-975A-EA7457D53F3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70" name="PlaceHolder 5"/>
          <p:cNvSpPr>
            <a:spLocks noGrp="1"/>
          </p:cNvSpPr>
          <p:nvPr>
            <p:ph type="dt" idx="16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57" r:id="rId2"/>
  </p:sldLayoutIdLst>
</p:sldMaster>
</file>

<file path=ppt/slideMasters/slideMaster5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73" name="组合 6"/>
          <p:cNvGrpSpPr/>
          <p:nvPr/>
        </p:nvGrpSpPr>
        <p:grpSpPr>
          <a:xfrm>
            <a:off x="0" y="1460160"/>
            <a:ext cx="12189600" cy="394560"/>
            <a:chOff x="0" y="1460160"/>
            <a:chExt cx="12189600" cy="394560"/>
          </a:xfrm>
        </p:grpSpPr>
        <p:sp>
          <p:nvSpPr>
            <p:cNvPr id="57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57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57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7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57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579" name="PlaceHolder 3"/>
          <p:cNvSpPr>
            <a:spLocks noGrp="1"/>
          </p:cNvSpPr>
          <p:nvPr>
            <p:ph type="ftr" idx="16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80" name="PlaceHolder 4"/>
          <p:cNvSpPr>
            <a:spLocks noGrp="1"/>
          </p:cNvSpPr>
          <p:nvPr>
            <p:ph type="sldNum" idx="16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4EA9A081-8C67-4416-A06A-D6A3B5865331}"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81" name="PlaceHolder 5"/>
          <p:cNvSpPr>
            <a:spLocks noGrp="1"/>
          </p:cNvSpPr>
          <p:nvPr>
            <p:ph type="dt" idx="16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59" r:id="rId2"/>
  </p:sldLayoutIdLst>
</p:sldMaster>
</file>

<file path=ppt/slideMasters/slideMaster5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84" name="组合 6"/>
          <p:cNvGrpSpPr/>
          <p:nvPr/>
        </p:nvGrpSpPr>
        <p:grpSpPr>
          <a:xfrm>
            <a:off x="0" y="1460160"/>
            <a:ext cx="12189600" cy="394560"/>
            <a:chOff x="0" y="1460160"/>
            <a:chExt cx="12189600" cy="394560"/>
          </a:xfrm>
        </p:grpSpPr>
        <p:sp>
          <p:nvSpPr>
            <p:cNvPr id="58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58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58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8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58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590" name="PlaceHolder 3"/>
          <p:cNvSpPr>
            <a:spLocks noGrp="1"/>
          </p:cNvSpPr>
          <p:nvPr>
            <p:ph type="ftr" idx="16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91" name="PlaceHolder 4"/>
          <p:cNvSpPr>
            <a:spLocks noGrp="1"/>
          </p:cNvSpPr>
          <p:nvPr>
            <p:ph type="sldNum" idx="16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135B0A0-6B9F-41F9-A1E2-D62105C9670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92" name="PlaceHolder 5"/>
          <p:cNvSpPr>
            <a:spLocks noGrp="1"/>
          </p:cNvSpPr>
          <p:nvPr>
            <p:ph type="dt" idx="16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61" r:id="rId2"/>
  </p:sldLayoutIdLst>
</p:sldMaster>
</file>

<file path=ppt/slideMasters/slideMaster5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95" name="组合 6"/>
          <p:cNvGrpSpPr/>
          <p:nvPr/>
        </p:nvGrpSpPr>
        <p:grpSpPr>
          <a:xfrm>
            <a:off x="0" y="1460160"/>
            <a:ext cx="12189600" cy="394560"/>
            <a:chOff x="0" y="1460160"/>
            <a:chExt cx="12189600" cy="394560"/>
          </a:xfrm>
        </p:grpSpPr>
        <p:sp>
          <p:nvSpPr>
            <p:cNvPr id="59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59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59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59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0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601" name="PlaceHolder 3"/>
          <p:cNvSpPr>
            <a:spLocks noGrp="1"/>
          </p:cNvSpPr>
          <p:nvPr>
            <p:ph type="ftr" idx="17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02" name="PlaceHolder 4"/>
          <p:cNvSpPr>
            <a:spLocks noGrp="1"/>
          </p:cNvSpPr>
          <p:nvPr>
            <p:ph type="sldNum" idx="17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FE7B24A-0BA1-4A46-9C86-B33EBAA6523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03" name="PlaceHolder 5"/>
          <p:cNvSpPr>
            <a:spLocks noGrp="1"/>
          </p:cNvSpPr>
          <p:nvPr>
            <p:ph type="dt" idx="17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63" r:id="rId2"/>
  </p:sldLayoutIdLst>
</p:sldMaster>
</file>

<file path=ppt/slideMasters/slideMaster5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06" name="组合 6"/>
          <p:cNvGrpSpPr/>
          <p:nvPr/>
        </p:nvGrpSpPr>
        <p:grpSpPr>
          <a:xfrm>
            <a:off x="0" y="1460160"/>
            <a:ext cx="12189600" cy="394560"/>
            <a:chOff x="0" y="1460160"/>
            <a:chExt cx="12189600" cy="394560"/>
          </a:xfrm>
        </p:grpSpPr>
        <p:sp>
          <p:nvSpPr>
            <p:cNvPr id="60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60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60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61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1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612" name="PlaceHolder 3"/>
          <p:cNvSpPr>
            <a:spLocks noGrp="1"/>
          </p:cNvSpPr>
          <p:nvPr>
            <p:ph type="ftr" idx="17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13" name="PlaceHolder 4"/>
          <p:cNvSpPr>
            <a:spLocks noGrp="1"/>
          </p:cNvSpPr>
          <p:nvPr>
            <p:ph type="sldNum" idx="17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146ACC8-E3BC-4C2B-BED6-BEFC1353A152}"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14" name="PlaceHolder 5"/>
          <p:cNvSpPr>
            <a:spLocks noGrp="1"/>
          </p:cNvSpPr>
          <p:nvPr>
            <p:ph type="dt" idx="17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65"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9" name="组合 6"/>
          <p:cNvGrpSpPr/>
          <p:nvPr/>
        </p:nvGrpSpPr>
        <p:grpSpPr>
          <a:xfrm>
            <a:off x="0" y="1460160"/>
            <a:ext cx="12189600" cy="394560"/>
            <a:chOff x="0" y="1460160"/>
            <a:chExt cx="12189600" cy="394560"/>
          </a:xfrm>
        </p:grpSpPr>
        <p:sp>
          <p:nvSpPr>
            <p:cNvPr id="4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4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4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4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44" name="PlaceHolder 2"/>
          <p:cNvSpPr>
            <a:spLocks noGrp="1"/>
          </p:cNvSpPr>
          <p:nvPr>
            <p:ph type="body"/>
          </p:nvPr>
        </p:nvSpPr>
        <p:spPr>
          <a:xfrm>
            <a:off x="838080" y="1825560"/>
            <a:ext cx="513000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5" name="PlaceHolder 3"/>
          <p:cNvSpPr>
            <a:spLocks noGrp="1"/>
          </p:cNvSpPr>
          <p:nvPr>
            <p:ph type="body"/>
          </p:nvPr>
        </p:nvSpPr>
        <p:spPr>
          <a:xfrm>
            <a:off x="6225480" y="1825560"/>
            <a:ext cx="513000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46" name="PlaceHolder 4"/>
          <p:cNvSpPr>
            <a:spLocks noGrp="1"/>
          </p:cNvSpPr>
          <p:nvPr>
            <p:ph type="ftr" idx="1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47" name="PlaceHolder 5"/>
          <p:cNvSpPr>
            <a:spLocks noGrp="1"/>
          </p:cNvSpPr>
          <p:nvPr>
            <p:ph type="sldNum" idx="1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384A6C18-D685-4139-95EB-A2ED0CCF731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48" name="PlaceHolder 6"/>
          <p:cNvSpPr>
            <a:spLocks noGrp="1"/>
          </p:cNvSpPr>
          <p:nvPr>
            <p:ph type="dt" idx="1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6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17" name="组合 6"/>
          <p:cNvGrpSpPr/>
          <p:nvPr/>
        </p:nvGrpSpPr>
        <p:grpSpPr>
          <a:xfrm>
            <a:off x="0" y="1460160"/>
            <a:ext cx="12189600" cy="394560"/>
            <a:chOff x="0" y="1460160"/>
            <a:chExt cx="12189600" cy="394560"/>
          </a:xfrm>
        </p:grpSpPr>
        <p:sp>
          <p:nvSpPr>
            <p:cNvPr id="61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61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62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62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2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623" name="PlaceHolder 3"/>
          <p:cNvSpPr>
            <a:spLocks noGrp="1"/>
          </p:cNvSpPr>
          <p:nvPr>
            <p:ph type="ftr" idx="17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24" name="PlaceHolder 4"/>
          <p:cNvSpPr>
            <a:spLocks noGrp="1"/>
          </p:cNvSpPr>
          <p:nvPr>
            <p:ph type="sldNum" idx="17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5106FB6-C3DB-4032-9CC8-D4A359785CE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25" name="PlaceHolder 5"/>
          <p:cNvSpPr>
            <a:spLocks noGrp="1"/>
          </p:cNvSpPr>
          <p:nvPr>
            <p:ph type="dt" idx="17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67" r:id="rId2"/>
  </p:sldLayoutIdLst>
</p:sldMaster>
</file>

<file path=ppt/slideMasters/slideMaster6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28" name="组合 6"/>
          <p:cNvGrpSpPr/>
          <p:nvPr/>
        </p:nvGrpSpPr>
        <p:grpSpPr>
          <a:xfrm>
            <a:off x="0" y="1460160"/>
            <a:ext cx="12189600" cy="394560"/>
            <a:chOff x="0" y="1460160"/>
            <a:chExt cx="12189600" cy="394560"/>
          </a:xfrm>
        </p:grpSpPr>
        <p:sp>
          <p:nvSpPr>
            <p:cNvPr id="62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63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63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63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3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634" name="PlaceHolder 3"/>
          <p:cNvSpPr>
            <a:spLocks noGrp="1"/>
          </p:cNvSpPr>
          <p:nvPr>
            <p:ph type="ftr" idx="17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35" name="PlaceHolder 4"/>
          <p:cNvSpPr>
            <a:spLocks noGrp="1"/>
          </p:cNvSpPr>
          <p:nvPr>
            <p:ph type="sldNum" idx="18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894F7BA-3E0D-4340-AB28-84750842D4C6}"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36" name="PlaceHolder 5"/>
          <p:cNvSpPr>
            <a:spLocks noGrp="1"/>
          </p:cNvSpPr>
          <p:nvPr>
            <p:ph type="dt" idx="18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69" r:id="rId2"/>
  </p:sldLayoutIdLst>
</p:sldMaster>
</file>

<file path=ppt/slideMasters/slideMaster6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39" name="组合 6"/>
          <p:cNvGrpSpPr/>
          <p:nvPr/>
        </p:nvGrpSpPr>
        <p:grpSpPr>
          <a:xfrm>
            <a:off x="0" y="1460160"/>
            <a:ext cx="12189600" cy="394560"/>
            <a:chOff x="0" y="1460160"/>
            <a:chExt cx="12189600" cy="394560"/>
          </a:xfrm>
        </p:grpSpPr>
        <p:sp>
          <p:nvSpPr>
            <p:cNvPr id="64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64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64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64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4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645" name="PlaceHolder 3"/>
          <p:cNvSpPr>
            <a:spLocks noGrp="1"/>
          </p:cNvSpPr>
          <p:nvPr>
            <p:ph type="ftr" idx="18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46" name="PlaceHolder 4"/>
          <p:cNvSpPr>
            <a:spLocks noGrp="1"/>
          </p:cNvSpPr>
          <p:nvPr>
            <p:ph type="sldNum" idx="18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6594FC2E-9C4F-49D8-8F91-FF61E5DFE4B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47" name="PlaceHolder 5"/>
          <p:cNvSpPr>
            <a:spLocks noGrp="1"/>
          </p:cNvSpPr>
          <p:nvPr>
            <p:ph type="dt" idx="18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71" r:id="rId2"/>
  </p:sldLayoutIdLst>
</p:sldMaster>
</file>

<file path=ppt/slideMasters/slideMaster6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50" name="组合 6"/>
          <p:cNvGrpSpPr/>
          <p:nvPr/>
        </p:nvGrpSpPr>
        <p:grpSpPr>
          <a:xfrm>
            <a:off x="0" y="1460160"/>
            <a:ext cx="12189600" cy="394560"/>
            <a:chOff x="0" y="1460160"/>
            <a:chExt cx="12189600" cy="394560"/>
          </a:xfrm>
        </p:grpSpPr>
        <p:sp>
          <p:nvSpPr>
            <p:cNvPr id="65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65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65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65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5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656" name="PlaceHolder 3"/>
          <p:cNvSpPr>
            <a:spLocks noGrp="1"/>
          </p:cNvSpPr>
          <p:nvPr>
            <p:ph type="ftr" idx="18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57" name="PlaceHolder 4"/>
          <p:cNvSpPr>
            <a:spLocks noGrp="1"/>
          </p:cNvSpPr>
          <p:nvPr>
            <p:ph type="sldNum" idx="18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233B55D-CC5F-4460-B81B-75813505F08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58" name="PlaceHolder 5"/>
          <p:cNvSpPr>
            <a:spLocks noGrp="1"/>
          </p:cNvSpPr>
          <p:nvPr>
            <p:ph type="dt" idx="18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73" r:id="rId2"/>
  </p:sldLayoutIdLst>
</p:sldMaster>
</file>

<file path=ppt/slideMasters/slideMaster6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61" name="组合 6"/>
          <p:cNvGrpSpPr/>
          <p:nvPr/>
        </p:nvGrpSpPr>
        <p:grpSpPr>
          <a:xfrm>
            <a:off x="0" y="1460160"/>
            <a:ext cx="12189600" cy="394560"/>
            <a:chOff x="0" y="1460160"/>
            <a:chExt cx="12189600" cy="394560"/>
          </a:xfrm>
        </p:grpSpPr>
        <p:sp>
          <p:nvSpPr>
            <p:cNvPr id="66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66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66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66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6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667" name="PlaceHolder 3"/>
          <p:cNvSpPr>
            <a:spLocks noGrp="1"/>
          </p:cNvSpPr>
          <p:nvPr>
            <p:ph type="ftr" idx="18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68" name="PlaceHolder 4"/>
          <p:cNvSpPr>
            <a:spLocks noGrp="1"/>
          </p:cNvSpPr>
          <p:nvPr>
            <p:ph type="sldNum" idx="18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8EB50E91-3961-42E7-8AF7-3C7FB14FBED2}"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69" name="PlaceHolder 5"/>
          <p:cNvSpPr>
            <a:spLocks noGrp="1"/>
          </p:cNvSpPr>
          <p:nvPr>
            <p:ph type="dt" idx="19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75" r:id="rId2"/>
  </p:sldLayoutIdLst>
</p:sldMaster>
</file>

<file path=ppt/slideMasters/slideMaster6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72" name="组合 6"/>
          <p:cNvGrpSpPr/>
          <p:nvPr/>
        </p:nvGrpSpPr>
        <p:grpSpPr>
          <a:xfrm>
            <a:off x="0" y="1460160"/>
            <a:ext cx="12189600" cy="394560"/>
            <a:chOff x="0" y="1460160"/>
            <a:chExt cx="12189600" cy="394560"/>
          </a:xfrm>
        </p:grpSpPr>
        <p:sp>
          <p:nvSpPr>
            <p:cNvPr id="67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67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67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67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7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678" name="PlaceHolder 3"/>
          <p:cNvSpPr>
            <a:spLocks noGrp="1"/>
          </p:cNvSpPr>
          <p:nvPr>
            <p:ph type="ftr" idx="19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79" name="PlaceHolder 4"/>
          <p:cNvSpPr>
            <a:spLocks noGrp="1"/>
          </p:cNvSpPr>
          <p:nvPr>
            <p:ph type="sldNum" idx="19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6A084F0-9809-4D46-B0BD-5F141F663D42}"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80" name="PlaceHolder 5"/>
          <p:cNvSpPr>
            <a:spLocks noGrp="1"/>
          </p:cNvSpPr>
          <p:nvPr>
            <p:ph type="dt" idx="19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77" r:id="rId2"/>
  </p:sldLayoutIdLst>
</p:sldMaster>
</file>

<file path=ppt/slideMasters/slideMaster6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83" name="组合 6"/>
          <p:cNvGrpSpPr/>
          <p:nvPr/>
        </p:nvGrpSpPr>
        <p:grpSpPr>
          <a:xfrm>
            <a:off x="0" y="1460160"/>
            <a:ext cx="12189600" cy="394560"/>
            <a:chOff x="0" y="1460160"/>
            <a:chExt cx="12189600" cy="394560"/>
          </a:xfrm>
        </p:grpSpPr>
        <p:sp>
          <p:nvSpPr>
            <p:cNvPr id="68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68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68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68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8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689" name="PlaceHolder 3"/>
          <p:cNvSpPr>
            <a:spLocks noGrp="1"/>
          </p:cNvSpPr>
          <p:nvPr>
            <p:ph type="ftr" idx="19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90" name="PlaceHolder 4"/>
          <p:cNvSpPr>
            <a:spLocks noGrp="1"/>
          </p:cNvSpPr>
          <p:nvPr>
            <p:ph type="sldNum" idx="19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BA56B663-9F63-4E37-B029-0D1F135635D5}"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91" name="PlaceHolder 5"/>
          <p:cNvSpPr>
            <a:spLocks noGrp="1"/>
          </p:cNvSpPr>
          <p:nvPr>
            <p:ph type="dt" idx="19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79" r:id="rId2"/>
  </p:sldLayoutIdLst>
</p:sldMaster>
</file>

<file path=ppt/slideMasters/slideMaster6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94" name="组合 6"/>
          <p:cNvGrpSpPr/>
          <p:nvPr/>
        </p:nvGrpSpPr>
        <p:grpSpPr>
          <a:xfrm>
            <a:off x="0" y="1460160"/>
            <a:ext cx="12189600" cy="394560"/>
            <a:chOff x="0" y="1460160"/>
            <a:chExt cx="12189600" cy="394560"/>
          </a:xfrm>
        </p:grpSpPr>
        <p:sp>
          <p:nvSpPr>
            <p:cNvPr id="69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69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69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69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9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00" name="PlaceHolder 3"/>
          <p:cNvSpPr>
            <a:spLocks noGrp="1"/>
          </p:cNvSpPr>
          <p:nvPr>
            <p:ph type="ftr" idx="19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01" name="PlaceHolder 4"/>
          <p:cNvSpPr>
            <a:spLocks noGrp="1"/>
          </p:cNvSpPr>
          <p:nvPr>
            <p:ph type="sldNum" idx="19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D51AC6B-95E3-421D-9465-B0C18A3D797D}"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02" name="PlaceHolder 5"/>
          <p:cNvSpPr>
            <a:spLocks noGrp="1"/>
          </p:cNvSpPr>
          <p:nvPr>
            <p:ph type="dt" idx="19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81" r:id="rId2"/>
  </p:sldLayoutIdLst>
</p:sldMaster>
</file>

<file path=ppt/slideMasters/slideMaster6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05" name="组合 6"/>
          <p:cNvGrpSpPr/>
          <p:nvPr/>
        </p:nvGrpSpPr>
        <p:grpSpPr>
          <a:xfrm>
            <a:off x="0" y="1460160"/>
            <a:ext cx="12189600" cy="394560"/>
            <a:chOff x="0" y="1460160"/>
            <a:chExt cx="12189600" cy="394560"/>
          </a:xfrm>
        </p:grpSpPr>
        <p:sp>
          <p:nvSpPr>
            <p:cNvPr id="70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70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70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70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71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11" name="PlaceHolder 3"/>
          <p:cNvSpPr>
            <a:spLocks noGrp="1"/>
          </p:cNvSpPr>
          <p:nvPr>
            <p:ph type="ftr" idx="20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12" name="PlaceHolder 4"/>
          <p:cNvSpPr>
            <a:spLocks noGrp="1"/>
          </p:cNvSpPr>
          <p:nvPr>
            <p:ph type="sldNum" idx="20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4851B8D8-9A8C-4D1D-8D05-584F06968EAF}"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13" name="PlaceHolder 5"/>
          <p:cNvSpPr>
            <a:spLocks noGrp="1"/>
          </p:cNvSpPr>
          <p:nvPr>
            <p:ph type="dt" idx="20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83" r:id="rId2"/>
  </p:sldLayoutIdLst>
</p:sldMaster>
</file>

<file path=ppt/slideMasters/slideMaster6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16" name="组合 6"/>
          <p:cNvGrpSpPr/>
          <p:nvPr/>
        </p:nvGrpSpPr>
        <p:grpSpPr>
          <a:xfrm>
            <a:off x="0" y="1460160"/>
            <a:ext cx="12189600" cy="394560"/>
            <a:chOff x="0" y="1460160"/>
            <a:chExt cx="12189600" cy="394560"/>
          </a:xfrm>
        </p:grpSpPr>
        <p:sp>
          <p:nvSpPr>
            <p:cNvPr id="71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71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71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72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72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22" name="PlaceHolder 3"/>
          <p:cNvSpPr>
            <a:spLocks noGrp="1"/>
          </p:cNvSpPr>
          <p:nvPr>
            <p:ph type="ftr" idx="20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23" name="PlaceHolder 4"/>
          <p:cNvSpPr>
            <a:spLocks noGrp="1"/>
          </p:cNvSpPr>
          <p:nvPr>
            <p:ph type="sldNum" idx="20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1B575E9-0705-4577-A29D-5C320D6DD5E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24" name="PlaceHolder 5"/>
          <p:cNvSpPr>
            <a:spLocks noGrp="1"/>
          </p:cNvSpPr>
          <p:nvPr>
            <p:ph type="dt" idx="20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85"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2" name="组合 6"/>
          <p:cNvGrpSpPr/>
          <p:nvPr/>
        </p:nvGrpSpPr>
        <p:grpSpPr>
          <a:xfrm>
            <a:off x="0" y="1460160"/>
            <a:ext cx="12189600" cy="394560"/>
            <a:chOff x="0" y="1460160"/>
            <a:chExt cx="12189600" cy="394560"/>
          </a:xfrm>
        </p:grpSpPr>
        <p:sp>
          <p:nvSpPr>
            <p:cNvPr id="5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5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5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56" name="PlaceHolder 1"/>
          <p:cNvSpPr>
            <a:spLocks noGrp="1"/>
          </p:cNvSpPr>
          <p:nvPr>
            <p:ph type="ftr" idx="1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57" name="PlaceHolder 2"/>
          <p:cNvSpPr>
            <a:spLocks noGrp="1"/>
          </p:cNvSpPr>
          <p:nvPr>
            <p:ph type="sldNum" idx="1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EF0BF2A-FCD6-48EF-A9C2-6C9A5BC37FE2}"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58" name="PlaceHolder 3"/>
          <p:cNvSpPr>
            <a:spLocks noGrp="1"/>
          </p:cNvSpPr>
          <p:nvPr>
            <p:ph type="dt" idx="1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7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27" name="组合 6"/>
          <p:cNvGrpSpPr/>
          <p:nvPr/>
        </p:nvGrpSpPr>
        <p:grpSpPr>
          <a:xfrm>
            <a:off x="0" y="1460160"/>
            <a:ext cx="12189600" cy="394560"/>
            <a:chOff x="0" y="1460160"/>
            <a:chExt cx="12189600" cy="394560"/>
          </a:xfrm>
        </p:grpSpPr>
        <p:sp>
          <p:nvSpPr>
            <p:cNvPr id="72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72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73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73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73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33" name="PlaceHolder 3"/>
          <p:cNvSpPr>
            <a:spLocks noGrp="1"/>
          </p:cNvSpPr>
          <p:nvPr>
            <p:ph type="ftr" idx="20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34" name="PlaceHolder 4"/>
          <p:cNvSpPr>
            <a:spLocks noGrp="1"/>
          </p:cNvSpPr>
          <p:nvPr>
            <p:ph type="sldNum" idx="20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D089BDBC-98A9-41F2-B35C-ADA751026FB9}"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35" name="PlaceHolder 5"/>
          <p:cNvSpPr>
            <a:spLocks noGrp="1"/>
          </p:cNvSpPr>
          <p:nvPr>
            <p:ph type="dt" idx="20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87" r:id="rId2"/>
  </p:sldLayoutIdLst>
</p:sldMaster>
</file>

<file path=ppt/slideMasters/slideMaster7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38" name="组合 6"/>
          <p:cNvGrpSpPr/>
          <p:nvPr/>
        </p:nvGrpSpPr>
        <p:grpSpPr>
          <a:xfrm>
            <a:off x="0" y="1460160"/>
            <a:ext cx="12189600" cy="394560"/>
            <a:chOff x="0" y="1460160"/>
            <a:chExt cx="12189600" cy="394560"/>
          </a:xfrm>
        </p:grpSpPr>
        <p:sp>
          <p:nvSpPr>
            <p:cNvPr id="73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74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74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74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74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44" name="PlaceHolder 3"/>
          <p:cNvSpPr>
            <a:spLocks noGrp="1"/>
          </p:cNvSpPr>
          <p:nvPr>
            <p:ph type="ftr" idx="20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45" name="PlaceHolder 4"/>
          <p:cNvSpPr>
            <a:spLocks noGrp="1"/>
          </p:cNvSpPr>
          <p:nvPr>
            <p:ph type="sldNum" idx="21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F05E5EFE-1113-444E-8967-B236952759B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46" name="PlaceHolder 5"/>
          <p:cNvSpPr>
            <a:spLocks noGrp="1"/>
          </p:cNvSpPr>
          <p:nvPr>
            <p:ph type="dt" idx="21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89" r:id="rId2"/>
  </p:sldLayoutIdLst>
</p:sldMaster>
</file>

<file path=ppt/slideMasters/slideMaster7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49" name="组合 6"/>
          <p:cNvGrpSpPr/>
          <p:nvPr/>
        </p:nvGrpSpPr>
        <p:grpSpPr>
          <a:xfrm>
            <a:off x="0" y="1460160"/>
            <a:ext cx="12189600" cy="394560"/>
            <a:chOff x="0" y="1460160"/>
            <a:chExt cx="12189600" cy="394560"/>
          </a:xfrm>
        </p:grpSpPr>
        <p:sp>
          <p:nvSpPr>
            <p:cNvPr id="75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75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75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75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75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55" name="PlaceHolder 3"/>
          <p:cNvSpPr>
            <a:spLocks noGrp="1"/>
          </p:cNvSpPr>
          <p:nvPr>
            <p:ph type="ftr" idx="21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56" name="PlaceHolder 4"/>
          <p:cNvSpPr>
            <a:spLocks noGrp="1"/>
          </p:cNvSpPr>
          <p:nvPr>
            <p:ph type="sldNum" idx="21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88A3D51-B87F-415C-B876-EE442AEF49E3}"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57" name="PlaceHolder 5"/>
          <p:cNvSpPr>
            <a:spLocks noGrp="1"/>
          </p:cNvSpPr>
          <p:nvPr>
            <p:ph type="dt" idx="21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91" r:id="rId2"/>
  </p:sldLayoutIdLst>
</p:sldMaster>
</file>

<file path=ppt/slideMasters/slideMaster7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60" name="组合 6"/>
          <p:cNvGrpSpPr/>
          <p:nvPr/>
        </p:nvGrpSpPr>
        <p:grpSpPr>
          <a:xfrm>
            <a:off x="0" y="1460160"/>
            <a:ext cx="12189600" cy="394560"/>
            <a:chOff x="0" y="1460160"/>
            <a:chExt cx="12189600" cy="394560"/>
          </a:xfrm>
        </p:grpSpPr>
        <p:sp>
          <p:nvSpPr>
            <p:cNvPr id="76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76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76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76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76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66" name="PlaceHolder 3"/>
          <p:cNvSpPr>
            <a:spLocks noGrp="1"/>
          </p:cNvSpPr>
          <p:nvPr>
            <p:ph type="ftr" idx="21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67" name="PlaceHolder 4"/>
          <p:cNvSpPr>
            <a:spLocks noGrp="1"/>
          </p:cNvSpPr>
          <p:nvPr>
            <p:ph type="sldNum" idx="21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1DC0295-D594-40C3-BB48-D4DB70E9D45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68" name="PlaceHolder 5"/>
          <p:cNvSpPr>
            <a:spLocks noGrp="1"/>
          </p:cNvSpPr>
          <p:nvPr>
            <p:ph type="dt" idx="21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93" r:id="rId2"/>
  </p:sldLayoutIdLst>
</p:sldMaster>
</file>

<file path=ppt/slideMasters/slideMaster7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71" name="组合 6"/>
          <p:cNvGrpSpPr/>
          <p:nvPr/>
        </p:nvGrpSpPr>
        <p:grpSpPr>
          <a:xfrm>
            <a:off x="0" y="1460160"/>
            <a:ext cx="12189600" cy="394560"/>
            <a:chOff x="0" y="1460160"/>
            <a:chExt cx="12189600" cy="394560"/>
          </a:xfrm>
        </p:grpSpPr>
        <p:sp>
          <p:nvSpPr>
            <p:cNvPr id="77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77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77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77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77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77" name="PlaceHolder 3"/>
          <p:cNvSpPr>
            <a:spLocks noGrp="1"/>
          </p:cNvSpPr>
          <p:nvPr>
            <p:ph type="ftr" idx="21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78" name="PlaceHolder 4"/>
          <p:cNvSpPr>
            <a:spLocks noGrp="1"/>
          </p:cNvSpPr>
          <p:nvPr>
            <p:ph type="sldNum" idx="21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D7D72B0-6F21-4CEB-B73A-89081EFDC98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79" name="PlaceHolder 5"/>
          <p:cNvSpPr>
            <a:spLocks noGrp="1"/>
          </p:cNvSpPr>
          <p:nvPr>
            <p:ph type="dt" idx="22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95" r:id="rId2"/>
  </p:sldLayoutIdLst>
</p:sldMaster>
</file>

<file path=ppt/slideMasters/slideMaster7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82" name="组合 6"/>
          <p:cNvGrpSpPr/>
          <p:nvPr/>
        </p:nvGrpSpPr>
        <p:grpSpPr>
          <a:xfrm>
            <a:off x="0" y="1460160"/>
            <a:ext cx="12189600" cy="394560"/>
            <a:chOff x="0" y="1460160"/>
            <a:chExt cx="12189600" cy="394560"/>
          </a:xfrm>
        </p:grpSpPr>
        <p:sp>
          <p:nvSpPr>
            <p:cNvPr id="78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78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78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78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78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88" name="PlaceHolder 3"/>
          <p:cNvSpPr>
            <a:spLocks noGrp="1"/>
          </p:cNvSpPr>
          <p:nvPr>
            <p:ph type="ftr" idx="22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89" name="PlaceHolder 4"/>
          <p:cNvSpPr>
            <a:spLocks noGrp="1"/>
          </p:cNvSpPr>
          <p:nvPr>
            <p:ph type="sldNum" idx="22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3208FB1C-E7D7-4E42-9935-65C9AF079879}"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90" name="PlaceHolder 5"/>
          <p:cNvSpPr>
            <a:spLocks noGrp="1"/>
          </p:cNvSpPr>
          <p:nvPr>
            <p:ph type="dt" idx="22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97" r:id="rId2"/>
  </p:sldLayoutIdLst>
</p:sldMaster>
</file>

<file path=ppt/slideMasters/slideMaster7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93" name="组合 6"/>
          <p:cNvGrpSpPr/>
          <p:nvPr/>
        </p:nvGrpSpPr>
        <p:grpSpPr>
          <a:xfrm>
            <a:off x="0" y="1460160"/>
            <a:ext cx="12189600" cy="394560"/>
            <a:chOff x="0" y="1460160"/>
            <a:chExt cx="12189600" cy="394560"/>
          </a:xfrm>
        </p:grpSpPr>
        <p:sp>
          <p:nvSpPr>
            <p:cNvPr id="79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79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79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79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79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799" name="PlaceHolder 3"/>
          <p:cNvSpPr>
            <a:spLocks noGrp="1"/>
          </p:cNvSpPr>
          <p:nvPr>
            <p:ph type="ftr" idx="22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00" name="PlaceHolder 4"/>
          <p:cNvSpPr>
            <a:spLocks noGrp="1"/>
          </p:cNvSpPr>
          <p:nvPr>
            <p:ph type="sldNum" idx="22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8CE53E0-CA74-4669-BC45-9F1A533F2B0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01" name="PlaceHolder 5"/>
          <p:cNvSpPr>
            <a:spLocks noGrp="1"/>
          </p:cNvSpPr>
          <p:nvPr>
            <p:ph type="dt" idx="22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799" r:id="rId2"/>
  </p:sldLayoutIdLst>
</p:sldMaster>
</file>

<file path=ppt/slideMasters/slideMaster7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04" name="组合 6"/>
          <p:cNvGrpSpPr/>
          <p:nvPr/>
        </p:nvGrpSpPr>
        <p:grpSpPr>
          <a:xfrm>
            <a:off x="0" y="1460160"/>
            <a:ext cx="12189600" cy="394560"/>
            <a:chOff x="0" y="1460160"/>
            <a:chExt cx="12189600" cy="394560"/>
          </a:xfrm>
        </p:grpSpPr>
        <p:sp>
          <p:nvSpPr>
            <p:cNvPr id="80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80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80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80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80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810" name="PlaceHolder 3"/>
          <p:cNvSpPr>
            <a:spLocks noGrp="1"/>
          </p:cNvSpPr>
          <p:nvPr>
            <p:ph type="ftr" idx="22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11" name="PlaceHolder 4"/>
          <p:cNvSpPr>
            <a:spLocks noGrp="1"/>
          </p:cNvSpPr>
          <p:nvPr>
            <p:ph type="sldNum" idx="22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A0808FF3-05C5-4853-A4FD-EA552CFEAE0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12" name="PlaceHolder 5"/>
          <p:cNvSpPr>
            <a:spLocks noGrp="1"/>
          </p:cNvSpPr>
          <p:nvPr>
            <p:ph type="dt" idx="22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01" r:id="rId2"/>
  </p:sldLayoutIdLst>
</p:sldMaster>
</file>

<file path=ppt/slideMasters/slideMaster7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15" name="组合 6"/>
          <p:cNvGrpSpPr/>
          <p:nvPr/>
        </p:nvGrpSpPr>
        <p:grpSpPr>
          <a:xfrm>
            <a:off x="0" y="1460160"/>
            <a:ext cx="12189600" cy="394560"/>
            <a:chOff x="0" y="1460160"/>
            <a:chExt cx="12189600" cy="394560"/>
          </a:xfrm>
        </p:grpSpPr>
        <p:sp>
          <p:nvSpPr>
            <p:cNvPr id="81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81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81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81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82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821" name="PlaceHolder 3"/>
          <p:cNvSpPr>
            <a:spLocks noGrp="1"/>
          </p:cNvSpPr>
          <p:nvPr>
            <p:ph type="ftr" idx="23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22" name="PlaceHolder 4"/>
          <p:cNvSpPr>
            <a:spLocks noGrp="1"/>
          </p:cNvSpPr>
          <p:nvPr>
            <p:ph type="sldNum" idx="23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3ECF6ECA-F182-45B7-8E48-651E40822C45}"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23" name="PlaceHolder 5"/>
          <p:cNvSpPr>
            <a:spLocks noGrp="1"/>
          </p:cNvSpPr>
          <p:nvPr>
            <p:ph type="dt" idx="23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03" r:id="rId2"/>
  </p:sldLayoutIdLst>
</p:sldMaster>
</file>

<file path=ppt/slideMasters/slideMaster7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26" name="组合 6"/>
          <p:cNvGrpSpPr/>
          <p:nvPr/>
        </p:nvGrpSpPr>
        <p:grpSpPr>
          <a:xfrm>
            <a:off x="0" y="1460160"/>
            <a:ext cx="12189600" cy="394560"/>
            <a:chOff x="0" y="1460160"/>
            <a:chExt cx="12189600" cy="394560"/>
          </a:xfrm>
        </p:grpSpPr>
        <p:sp>
          <p:nvSpPr>
            <p:cNvPr id="82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82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82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83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83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832" name="PlaceHolder 3"/>
          <p:cNvSpPr>
            <a:spLocks noGrp="1"/>
          </p:cNvSpPr>
          <p:nvPr>
            <p:ph type="ftr" idx="23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33" name="PlaceHolder 4"/>
          <p:cNvSpPr>
            <a:spLocks noGrp="1"/>
          </p:cNvSpPr>
          <p:nvPr>
            <p:ph type="sldNum" idx="23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55731F3-51AE-470C-98FF-2CAF36F4E579}"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34" name="PlaceHolder 5"/>
          <p:cNvSpPr>
            <a:spLocks noGrp="1"/>
          </p:cNvSpPr>
          <p:nvPr>
            <p:ph type="dt" idx="23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05"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9" name="组合 6"/>
          <p:cNvGrpSpPr/>
          <p:nvPr/>
        </p:nvGrpSpPr>
        <p:grpSpPr>
          <a:xfrm>
            <a:off x="0" y="1460160"/>
            <a:ext cx="12189600" cy="394560"/>
            <a:chOff x="0" y="1460160"/>
            <a:chExt cx="12189600" cy="394560"/>
          </a:xfrm>
        </p:grpSpPr>
        <p:sp>
          <p:nvSpPr>
            <p:cNvPr id="6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6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6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6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64" name="PlaceHolder 2"/>
          <p:cNvSpPr>
            <a:spLocks noGrp="1"/>
          </p:cNvSpPr>
          <p:nvPr>
            <p:ph type="ftr" idx="2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65" name="PlaceHolder 3"/>
          <p:cNvSpPr>
            <a:spLocks noGrp="1"/>
          </p:cNvSpPr>
          <p:nvPr>
            <p:ph type="sldNum" idx="2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7D4DAC5-0080-442C-80BA-765011FCB74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66" name="PlaceHolder 4"/>
          <p:cNvSpPr>
            <a:spLocks noGrp="1"/>
          </p:cNvSpPr>
          <p:nvPr>
            <p:ph type="dt" idx="2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8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37" name="组合 6"/>
          <p:cNvGrpSpPr/>
          <p:nvPr/>
        </p:nvGrpSpPr>
        <p:grpSpPr>
          <a:xfrm>
            <a:off x="0" y="1460160"/>
            <a:ext cx="12189600" cy="394560"/>
            <a:chOff x="0" y="1460160"/>
            <a:chExt cx="12189600" cy="394560"/>
          </a:xfrm>
        </p:grpSpPr>
        <p:sp>
          <p:nvSpPr>
            <p:cNvPr id="83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83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84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84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84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843" name="PlaceHolder 3"/>
          <p:cNvSpPr>
            <a:spLocks noGrp="1"/>
          </p:cNvSpPr>
          <p:nvPr>
            <p:ph type="ftr" idx="23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44" name="PlaceHolder 4"/>
          <p:cNvSpPr>
            <a:spLocks noGrp="1"/>
          </p:cNvSpPr>
          <p:nvPr>
            <p:ph type="sldNum" idx="23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E4D85013-EC04-488D-B9F2-BA87DFDE7357}"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45" name="PlaceHolder 5"/>
          <p:cNvSpPr>
            <a:spLocks noGrp="1"/>
          </p:cNvSpPr>
          <p:nvPr>
            <p:ph type="dt" idx="23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07" r:id="rId2"/>
  </p:sldLayoutIdLst>
</p:sldMaster>
</file>

<file path=ppt/slideMasters/slideMaster8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48" name="组合 6"/>
          <p:cNvGrpSpPr/>
          <p:nvPr/>
        </p:nvGrpSpPr>
        <p:grpSpPr>
          <a:xfrm>
            <a:off x="0" y="1460160"/>
            <a:ext cx="12189600" cy="394560"/>
            <a:chOff x="0" y="1460160"/>
            <a:chExt cx="12189600" cy="394560"/>
          </a:xfrm>
        </p:grpSpPr>
        <p:sp>
          <p:nvSpPr>
            <p:cNvPr id="84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85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85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85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85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854" name="PlaceHolder 3"/>
          <p:cNvSpPr>
            <a:spLocks noGrp="1"/>
          </p:cNvSpPr>
          <p:nvPr>
            <p:ph type="ftr" idx="23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55" name="PlaceHolder 4"/>
          <p:cNvSpPr>
            <a:spLocks noGrp="1"/>
          </p:cNvSpPr>
          <p:nvPr>
            <p:ph type="sldNum" idx="24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89CC8C9F-37BA-42CC-A539-E2EF1CB75751}"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56" name="PlaceHolder 5"/>
          <p:cNvSpPr>
            <a:spLocks noGrp="1"/>
          </p:cNvSpPr>
          <p:nvPr>
            <p:ph type="dt" idx="24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09" r:id="rId2"/>
  </p:sldLayoutIdLst>
</p:sldMaster>
</file>

<file path=ppt/slideMasters/slideMaster8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59" name="组合 6"/>
          <p:cNvGrpSpPr/>
          <p:nvPr/>
        </p:nvGrpSpPr>
        <p:grpSpPr>
          <a:xfrm>
            <a:off x="0" y="1460160"/>
            <a:ext cx="12189600" cy="394560"/>
            <a:chOff x="0" y="1460160"/>
            <a:chExt cx="12189600" cy="394560"/>
          </a:xfrm>
        </p:grpSpPr>
        <p:sp>
          <p:nvSpPr>
            <p:cNvPr id="86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86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86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86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86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865" name="PlaceHolder 3"/>
          <p:cNvSpPr>
            <a:spLocks noGrp="1"/>
          </p:cNvSpPr>
          <p:nvPr>
            <p:ph type="ftr" idx="24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66" name="PlaceHolder 4"/>
          <p:cNvSpPr>
            <a:spLocks noGrp="1"/>
          </p:cNvSpPr>
          <p:nvPr>
            <p:ph type="sldNum" idx="24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40527FB3-060B-4B76-AB48-275C165E5DEF}"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67" name="PlaceHolder 5"/>
          <p:cNvSpPr>
            <a:spLocks noGrp="1"/>
          </p:cNvSpPr>
          <p:nvPr>
            <p:ph type="dt" idx="24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11" r:id="rId2"/>
  </p:sldLayoutIdLst>
</p:sldMaster>
</file>

<file path=ppt/slideMasters/slideMaster8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70" name="组合 6"/>
          <p:cNvGrpSpPr/>
          <p:nvPr/>
        </p:nvGrpSpPr>
        <p:grpSpPr>
          <a:xfrm>
            <a:off x="0" y="1460160"/>
            <a:ext cx="12189600" cy="394560"/>
            <a:chOff x="0" y="1460160"/>
            <a:chExt cx="12189600" cy="394560"/>
          </a:xfrm>
        </p:grpSpPr>
        <p:sp>
          <p:nvSpPr>
            <p:cNvPr id="87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87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87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87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87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876" name="PlaceHolder 3"/>
          <p:cNvSpPr>
            <a:spLocks noGrp="1"/>
          </p:cNvSpPr>
          <p:nvPr>
            <p:ph type="ftr" idx="24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77" name="PlaceHolder 4"/>
          <p:cNvSpPr>
            <a:spLocks noGrp="1"/>
          </p:cNvSpPr>
          <p:nvPr>
            <p:ph type="sldNum" idx="24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59468B1-A062-44DF-B456-19B1EBEAE2F5}"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78" name="PlaceHolder 5"/>
          <p:cNvSpPr>
            <a:spLocks noGrp="1"/>
          </p:cNvSpPr>
          <p:nvPr>
            <p:ph type="dt" idx="24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13" r:id="rId2"/>
  </p:sldLayoutIdLst>
</p:sldMaster>
</file>

<file path=ppt/slideMasters/slideMaster8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81" name="组合 6"/>
          <p:cNvGrpSpPr/>
          <p:nvPr/>
        </p:nvGrpSpPr>
        <p:grpSpPr>
          <a:xfrm>
            <a:off x="0" y="1460160"/>
            <a:ext cx="12189600" cy="394560"/>
            <a:chOff x="0" y="1460160"/>
            <a:chExt cx="12189600" cy="394560"/>
          </a:xfrm>
        </p:grpSpPr>
        <p:sp>
          <p:nvSpPr>
            <p:cNvPr id="88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88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88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88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88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887" name="PlaceHolder 3"/>
          <p:cNvSpPr>
            <a:spLocks noGrp="1"/>
          </p:cNvSpPr>
          <p:nvPr>
            <p:ph type="ftr" idx="24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88" name="PlaceHolder 4"/>
          <p:cNvSpPr>
            <a:spLocks noGrp="1"/>
          </p:cNvSpPr>
          <p:nvPr>
            <p:ph type="sldNum" idx="24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335A4D02-37BB-45A8-A0D3-5D9C06D18C6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889" name="PlaceHolder 5"/>
          <p:cNvSpPr>
            <a:spLocks noGrp="1"/>
          </p:cNvSpPr>
          <p:nvPr>
            <p:ph type="dt" idx="25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15" r:id="rId2"/>
  </p:sldLayoutIdLst>
</p:sldMaster>
</file>

<file path=ppt/slideMasters/slideMaster8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92" name="组合 6"/>
          <p:cNvGrpSpPr/>
          <p:nvPr/>
        </p:nvGrpSpPr>
        <p:grpSpPr>
          <a:xfrm>
            <a:off x="0" y="1460160"/>
            <a:ext cx="12189600" cy="394560"/>
            <a:chOff x="0" y="1460160"/>
            <a:chExt cx="12189600" cy="394560"/>
          </a:xfrm>
        </p:grpSpPr>
        <p:sp>
          <p:nvSpPr>
            <p:cNvPr id="89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89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89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89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89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898" name="PlaceHolder 3"/>
          <p:cNvSpPr>
            <a:spLocks noGrp="1"/>
          </p:cNvSpPr>
          <p:nvPr>
            <p:ph type="ftr" idx="25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899" name="PlaceHolder 4"/>
          <p:cNvSpPr>
            <a:spLocks noGrp="1"/>
          </p:cNvSpPr>
          <p:nvPr>
            <p:ph type="sldNum" idx="25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4993DCC-6F99-433F-8A7A-13EA8D5FB073}"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00" name="PlaceHolder 5"/>
          <p:cNvSpPr>
            <a:spLocks noGrp="1"/>
          </p:cNvSpPr>
          <p:nvPr>
            <p:ph type="dt" idx="25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17" r:id="rId2"/>
  </p:sldLayoutIdLst>
</p:sldMaster>
</file>

<file path=ppt/slideMasters/slideMaster8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03" name="组合 6"/>
          <p:cNvGrpSpPr/>
          <p:nvPr/>
        </p:nvGrpSpPr>
        <p:grpSpPr>
          <a:xfrm>
            <a:off x="0" y="1460160"/>
            <a:ext cx="12189600" cy="394560"/>
            <a:chOff x="0" y="1460160"/>
            <a:chExt cx="12189600" cy="394560"/>
          </a:xfrm>
        </p:grpSpPr>
        <p:sp>
          <p:nvSpPr>
            <p:cNvPr id="90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0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0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0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0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09" name="PlaceHolder 3"/>
          <p:cNvSpPr>
            <a:spLocks noGrp="1"/>
          </p:cNvSpPr>
          <p:nvPr>
            <p:ph type="ftr" idx="25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10" name="PlaceHolder 4"/>
          <p:cNvSpPr>
            <a:spLocks noGrp="1"/>
          </p:cNvSpPr>
          <p:nvPr>
            <p:ph type="sldNum" idx="25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8142842-53A9-4FB4-A2BA-3F01AEE0AF3E}"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11" name="PlaceHolder 5"/>
          <p:cNvSpPr>
            <a:spLocks noGrp="1"/>
          </p:cNvSpPr>
          <p:nvPr>
            <p:ph type="dt" idx="25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19" r:id="rId2"/>
  </p:sldLayoutIdLst>
</p:sldMaster>
</file>

<file path=ppt/slideMasters/slideMaster8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14" name="组合 6"/>
          <p:cNvGrpSpPr/>
          <p:nvPr/>
        </p:nvGrpSpPr>
        <p:grpSpPr>
          <a:xfrm>
            <a:off x="0" y="1460160"/>
            <a:ext cx="12189600" cy="394560"/>
            <a:chOff x="0" y="1460160"/>
            <a:chExt cx="12189600" cy="394560"/>
          </a:xfrm>
        </p:grpSpPr>
        <p:sp>
          <p:nvSpPr>
            <p:cNvPr id="91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1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1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1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1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20" name="PlaceHolder 3"/>
          <p:cNvSpPr>
            <a:spLocks noGrp="1"/>
          </p:cNvSpPr>
          <p:nvPr>
            <p:ph type="ftr" idx="25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21" name="PlaceHolder 4"/>
          <p:cNvSpPr>
            <a:spLocks noGrp="1"/>
          </p:cNvSpPr>
          <p:nvPr>
            <p:ph type="sldNum" idx="25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7A370EAA-B7C6-4026-8DBF-1218D7F9A947}"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22" name="PlaceHolder 5"/>
          <p:cNvSpPr>
            <a:spLocks noGrp="1"/>
          </p:cNvSpPr>
          <p:nvPr>
            <p:ph type="dt" idx="25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21" r:id="rId2"/>
  </p:sldLayoutIdLst>
</p:sldMaster>
</file>

<file path=ppt/slideMasters/slideMaster8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25" name="组合 6"/>
          <p:cNvGrpSpPr/>
          <p:nvPr/>
        </p:nvGrpSpPr>
        <p:grpSpPr>
          <a:xfrm>
            <a:off x="0" y="1460160"/>
            <a:ext cx="12189600" cy="394560"/>
            <a:chOff x="0" y="1460160"/>
            <a:chExt cx="12189600" cy="394560"/>
          </a:xfrm>
        </p:grpSpPr>
        <p:sp>
          <p:nvSpPr>
            <p:cNvPr id="92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2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2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2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3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31" name="PlaceHolder 3"/>
          <p:cNvSpPr>
            <a:spLocks noGrp="1"/>
          </p:cNvSpPr>
          <p:nvPr>
            <p:ph type="ftr" idx="26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32" name="PlaceHolder 4"/>
          <p:cNvSpPr>
            <a:spLocks noGrp="1"/>
          </p:cNvSpPr>
          <p:nvPr>
            <p:ph type="sldNum" idx="26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C0129374-67EB-4255-8DF0-DB8686AA6A6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33" name="PlaceHolder 5"/>
          <p:cNvSpPr>
            <a:spLocks noGrp="1"/>
          </p:cNvSpPr>
          <p:nvPr>
            <p:ph type="dt" idx="26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23" r:id="rId2"/>
  </p:sldLayoutIdLst>
</p:sldMaster>
</file>

<file path=ppt/slideMasters/slideMaster8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36" name="组合 6"/>
          <p:cNvGrpSpPr/>
          <p:nvPr/>
        </p:nvGrpSpPr>
        <p:grpSpPr>
          <a:xfrm>
            <a:off x="0" y="1460160"/>
            <a:ext cx="12189600" cy="394560"/>
            <a:chOff x="0" y="1460160"/>
            <a:chExt cx="12189600" cy="394560"/>
          </a:xfrm>
        </p:grpSpPr>
        <p:sp>
          <p:nvSpPr>
            <p:cNvPr id="93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3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3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4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4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42" name="PlaceHolder 3"/>
          <p:cNvSpPr>
            <a:spLocks noGrp="1"/>
          </p:cNvSpPr>
          <p:nvPr>
            <p:ph type="ftr" idx="26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43" name="PlaceHolder 4"/>
          <p:cNvSpPr>
            <a:spLocks noGrp="1"/>
          </p:cNvSpPr>
          <p:nvPr>
            <p:ph type="sldNum" idx="26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816F2147-8170-4A96-8A26-DBF93ADB7ED9}"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44" name="PlaceHolder 5"/>
          <p:cNvSpPr>
            <a:spLocks noGrp="1"/>
          </p:cNvSpPr>
          <p:nvPr>
            <p:ph type="dt" idx="26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25"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8" name="组合 6"/>
          <p:cNvGrpSpPr/>
          <p:nvPr/>
        </p:nvGrpSpPr>
        <p:grpSpPr>
          <a:xfrm>
            <a:off x="0" y="1460160"/>
            <a:ext cx="12189600" cy="394560"/>
            <a:chOff x="0" y="1460160"/>
            <a:chExt cx="12189600" cy="394560"/>
          </a:xfrm>
        </p:grpSpPr>
        <p:sp>
          <p:nvSpPr>
            <p:cNvPr id="6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defTabSz="914400">
                <a:lnSpc>
                  <a:spcPct val="100000"/>
                </a:lnSpc>
              </a:pPr>
              <a:endParaRPr b="0" lang="en-US" sz="1000" spc="-1" strike="noStrike">
                <a:solidFill>
                  <a:schemeClr val="lt1"/>
                </a:solidFill>
                <a:latin typeface="微软雅黑"/>
                <a:ea typeface="微软雅黑"/>
              </a:endParaRPr>
            </a:p>
          </p:txBody>
        </p:sp>
        <p:sp>
          <p:nvSpPr>
            <p:cNvPr id="7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rPr>
                <a:t>NekoBytes-TheMissing 2024</a:t>
              </a:r>
              <a:endParaRPr b="0" lang="en-US" sz="1000" spc="-1" strike="noStrike">
                <a:solidFill>
                  <a:srgbClr val="000000"/>
                </a:solidFill>
                <a:latin typeface="Arial"/>
              </a:endParaRPr>
            </a:p>
          </p:txBody>
        </p:sp>
        <p:sp>
          <p:nvSpPr>
            <p:cNvPr id="7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rPr>
                <a:t>NekoBytes</a:t>
              </a:r>
              <a:endParaRPr b="0" lang="en-US" sz="1000" spc="-1" strike="noStrike">
                <a:solidFill>
                  <a:srgbClr val="000000"/>
                </a:solidFill>
                <a:latin typeface="Arial"/>
              </a:endParaRPr>
            </a:p>
          </p:txBody>
        </p:sp>
      </p:grpSp>
      <p:sp>
        <p:nvSpPr>
          <p:cNvPr id="72" name="PlaceHolder 1"/>
          <p:cNvSpPr>
            <a:spLocks noGrp="1"/>
          </p:cNvSpPr>
          <p:nvPr>
            <p:ph type="ftr" idx="2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73" name="PlaceHolder 2"/>
          <p:cNvSpPr>
            <a:spLocks noGrp="1"/>
          </p:cNvSpPr>
          <p:nvPr>
            <p:ph type="sldNum" idx="2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27BA54B1-9CD0-42DA-90FF-DF8F3249F7BF}"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74" name="PlaceHolder 3"/>
          <p:cNvSpPr>
            <a:spLocks noGrp="1"/>
          </p:cNvSpPr>
          <p:nvPr>
            <p:ph type="dt" idx="2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Masters/slideMaster9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47" name="组合 6"/>
          <p:cNvGrpSpPr/>
          <p:nvPr/>
        </p:nvGrpSpPr>
        <p:grpSpPr>
          <a:xfrm>
            <a:off x="0" y="1460160"/>
            <a:ext cx="12189600" cy="394560"/>
            <a:chOff x="0" y="1460160"/>
            <a:chExt cx="12189600" cy="394560"/>
          </a:xfrm>
        </p:grpSpPr>
        <p:sp>
          <p:nvSpPr>
            <p:cNvPr id="948"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49"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50"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5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52"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53" name="PlaceHolder 3"/>
          <p:cNvSpPr>
            <a:spLocks noGrp="1"/>
          </p:cNvSpPr>
          <p:nvPr>
            <p:ph type="ftr" idx="266"/>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54" name="PlaceHolder 4"/>
          <p:cNvSpPr>
            <a:spLocks noGrp="1"/>
          </p:cNvSpPr>
          <p:nvPr>
            <p:ph type="sldNum" idx="267"/>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44994D65-46FC-4521-98ED-CF521199C86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55" name="PlaceHolder 5"/>
          <p:cNvSpPr>
            <a:spLocks noGrp="1"/>
          </p:cNvSpPr>
          <p:nvPr>
            <p:ph type="dt" idx="268"/>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27" r:id="rId2"/>
  </p:sldLayoutIdLst>
</p:sldMaster>
</file>

<file path=ppt/slideMasters/slideMaster9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58" name="组合 6"/>
          <p:cNvGrpSpPr/>
          <p:nvPr/>
        </p:nvGrpSpPr>
        <p:grpSpPr>
          <a:xfrm>
            <a:off x="0" y="1460160"/>
            <a:ext cx="12189600" cy="394560"/>
            <a:chOff x="0" y="1460160"/>
            <a:chExt cx="12189600" cy="394560"/>
          </a:xfrm>
        </p:grpSpPr>
        <p:sp>
          <p:nvSpPr>
            <p:cNvPr id="959"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60"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61"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62"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63"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64" name="PlaceHolder 3"/>
          <p:cNvSpPr>
            <a:spLocks noGrp="1"/>
          </p:cNvSpPr>
          <p:nvPr>
            <p:ph type="ftr" idx="269"/>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65" name="PlaceHolder 4"/>
          <p:cNvSpPr>
            <a:spLocks noGrp="1"/>
          </p:cNvSpPr>
          <p:nvPr>
            <p:ph type="sldNum" idx="270"/>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7B6AF7E-87AB-4AB8-A6FA-B2DAC5073202}"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66" name="PlaceHolder 5"/>
          <p:cNvSpPr>
            <a:spLocks noGrp="1"/>
          </p:cNvSpPr>
          <p:nvPr>
            <p:ph type="dt" idx="271"/>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29" r:id="rId2"/>
  </p:sldLayoutIdLst>
</p:sldMaster>
</file>

<file path=ppt/slideMasters/slideMaster9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69" name="组合 6"/>
          <p:cNvGrpSpPr/>
          <p:nvPr/>
        </p:nvGrpSpPr>
        <p:grpSpPr>
          <a:xfrm>
            <a:off x="0" y="1460160"/>
            <a:ext cx="12189600" cy="394560"/>
            <a:chOff x="0" y="1460160"/>
            <a:chExt cx="12189600" cy="394560"/>
          </a:xfrm>
        </p:grpSpPr>
        <p:sp>
          <p:nvSpPr>
            <p:cNvPr id="970"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71"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72"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73"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74"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75" name="PlaceHolder 3"/>
          <p:cNvSpPr>
            <a:spLocks noGrp="1"/>
          </p:cNvSpPr>
          <p:nvPr>
            <p:ph type="ftr" idx="272"/>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76" name="PlaceHolder 4"/>
          <p:cNvSpPr>
            <a:spLocks noGrp="1"/>
          </p:cNvSpPr>
          <p:nvPr>
            <p:ph type="sldNum" idx="273"/>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066A4176-91F3-4407-8562-0D0EE6B6456C}"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77" name="PlaceHolder 5"/>
          <p:cNvSpPr>
            <a:spLocks noGrp="1"/>
          </p:cNvSpPr>
          <p:nvPr>
            <p:ph type="dt" idx="274"/>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31" r:id="rId2"/>
  </p:sldLayoutIdLst>
</p:sldMaster>
</file>

<file path=ppt/slideMasters/slideMaster9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80" name="组合 6"/>
          <p:cNvGrpSpPr/>
          <p:nvPr/>
        </p:nvGrpSpPr>
        <p:grpSpPr>
          <a:xfrm>
            <a:off x="0" y="1460160"/>
            <a:ext cx="12189600" cy="394560"/>
            <a:chOff x="0" y="1460160"/>
            <a:chExt cx="12189600" cy="394560"/>
          </a:xfrm>
        </p:grpSpPr>
        <p:sp>
          <p:nvSpPr>
            <p:cNvPr id="981"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82"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83"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8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85"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86" name="PlaceHolder 3"/>
          <p:cNvSpPr>
            <a:spLocks noGrp="1"/>
          </p:cNvSpPr>
          <p:nvPr>
            <p:ph type="ftr" idx="275"/>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87" name="PlaceHolder 4"/>
          <p:cNvSpPr>
            <a:spLocks noGrp="1"/>
          </p:cNvSpPr>
          <p:nvPr>
            <p:ph type="sldNum" idx="276"/>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FCF6EA2F-7512-42D9-ACED-75D657C9D549}"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88" name="PlaceHolder 5"/>
          <p:cNvSpPr>
            <a:spLocks noGrp="1"/>
          </p:cNvSpPr>
          <p:nvPr>
            <p:ph type="dt" idx="277"/>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33" r:id="rId2"/>
  </p:sldLayoutIdLst>
</p:sldMaster>
</file>

<file path=ppt/slideMasters/slideMaster9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91" name="组合 6"/>
          <p:cNvGrpSpPr/>
          <p:nvPr/>
        </p:nvGrpSpPr>
        <p:grpSpPr>
          <a:xfrm>
            <a:off x="0" y="1460160"/>
            <a:ext cx="12189600" cy="394560"/>
            <a:chOff x="0" y="1460160"/>
            <a:chExt cx="12189600" cy="394560"/>
          </a:xfrm>
        </p:grpSpPr>
        <p:sp>
          <p:nvSpPr>
            <p:cNvPr id="992"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993"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994"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995"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996"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997" name="PlaceHolder 3"/>
          <p:cNvSpPr>
            <a:spLocks noGrp="1"/>
          </p:cNvSpPr>
          <p:nvPr>
            <p:ph type="ftr" idx="278"/>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998" name="PlaceHolder 4"/>
          <p:cNvSpPr>
            <a:spLocks noGrp="1"/>
          </p:cNvSpPr>
          <p:nvPr>
            <p:ph type="sldNum" idx="279"/>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53C4699-D5E6-45C3-AE9E-9364D546AFC0}"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999" name="PlaceHolder 5"/>
          <p:cNvSpPr>
            <a:spLocks noGrp="1"/>
          </p:cNvSpPr>
          <p:nvPr>
            <p:ph type="dt" idx="280"/>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35" r:id="rId2"/>
  </p:sldLayoutIdLst>
</p:sldMaster>
</file>

<file path=ppt/slideMasters/slideMaster9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02" name="组合 6"/>
          <p:cNvGrpSpPr/>
          <p:nvPr/>
        </p:nvGrpSpPr>
        <p:grpSpPr>
          <a:xfrm>
            <a:off x="0" y="1460160"/>
            <a:ext cx="12189600" cy="394560"/>
            <a:chOff x="0" y="1460160"/>
            <a:chExt cx="12189600" cy="394560"/>
          </a:xfrm>
        </p:grpSpPr>
        <p:sp>
          <p:nvSpPr>
            <p:cNvPr id="1003"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04"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05"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06"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07"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08" name="PlaceHolder 3"/>
          <p:cNvSpPr>
            <a:spLocks noGrp="1"/>
          </p:cNvSpPr>
          <p:nvPr>
            <p:ph type="ftr" idx="281"/>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09" name="PlaceHolder 4"/>
          <p:cNvSpPr>
            <a:spLocks noGrp="1"/>
          </p:cNvSpPr>
          <p:nvPr>
            <p:ph type="sldNum" idx="282"/>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55D50545-450A-41AE-B086-D5EE4D2E31AB}"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10" name="PlaceHolder 5"/>
          <p:cNvSpPr>
            <a:spLocks noGrp="1"/>
          </p:cNvSpPr>
          <p:nvPr>
            <p:ph type="dt" idx="283"/>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37" r:id="rId2"/>
  </p:sldLayoutIdLst>
</p:sldMaster>
</file>

<file path=ppt/slideMasters/slideMaster9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13" name="组合 6"/>
          <p:cNvGrpSpPr/>
          <p:nvPr/>
        </p:nvGrpSpPr>
        <p:grpSpPr>
          <a:xfrm>
            <a:off x="0" y="1460160"/>
            <a:ext cx="12189600" cy="394560"/>
            <a:chOff x="0" y="1460160"/>
            <a:chExt cx="12189600" cy="394560"/>
          </a:xfrm>
        </p:grpSpPr>
        <p:sp>
          <p:nvSpPr>
            <p:cNvPr id="1014"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15"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16"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17"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18"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19" name="PlaceHolder 3"/>
          <p:cNvSpPr>
            <a:spLocks noGrp="1"/>
          </p:cNvSpPr>
          <p:nvPr>
            <p:ph type="ftr" idx="284"/>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20" name="PlaceHolder 4"/>
          <p:cNvSpPr>
            <a:spLocks noGrp="1"/>
          </p:cNvSpPr>
          <p:nvPr>
            <p:ph type="sldNum" idx="285"/>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B58ECCCA-4F6A-4FFB-AD30-21263C3C6D4A}"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21" name="PlaceHolder 5"/>
          <p:cNvSpPr>
            <a:spLocks noGrp="1"/>
          </p:cNvSpPr>
          <p:nvPr>
            <p:ph type="dt" idx="286"/>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39" r:id="rId2"/>
  </p:sldLayoutIdLst>
</p:sldMaster>
</file>

<file path=ppt/slideMasters/slideMaster9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24" name="组合 6"/>
          <p:cNvGrpSpPr/>
          <p:nvPr/>
        </p:nvGrpSpPr>
        <p:grpSpPr>
          <a:xfrm>
            <a:off x="0" y="1460160"/>
            <a:ext cx="12189600" cy="394560"/>
            <a:chOff x="0" y="1460160"/>
            <a:chExt cx="12189600" cy="394560"/>
          </a:xfrm>
        </p:grpSpPr>
        <p:sp>
          <p:nvSpPr>
            <p:cNvPr id="1025"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26"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27"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2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29"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30" name="PlaceHolder 3"/>
          <p:cNvSpPr>
            <a:spLocks noGrp="1"/>
          </p:cNvSpPr>
          <p:nvPr>
            <p:ph type="ftr" idx="287"/>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31" name="PlaceHolder 4"/>
          <p:cNvSpPr>
            <a:spLocks noGrp="1"/>
          </p:cNvSpPr>
          <p:nvPr>
            <p:ph type="sldNum" idx="288"/>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1D9D19F2-7C80-42E9-9724-6C645C523864}"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32" name="PlaceHolder 5"/>
          <p:cNvSpPr>
            <a:spLocks noGrp="1"/>
          </p:cNvSpPr>
          <p:nvPr>
            <p:ph type="dt" idx="289"/>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41" r:id="rId2"/>
  </p:sldLayoutIdLst>
</p:sldMaster>
</file>

<file path=ppt/slideMasters/slideMaster9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35" name="组合 6"/>
          <p:cNvGrpSpPr/>
          <p:nvPr/>
        </p:nvGrpSpPr>
        <p:grpSpPr>
          <a:xfrm>
            <a:off x="0" y="1460160"/>
            <a:ext cx="12189600" cy="394560"/>
            <a:chOff x="0" y="1460160"/>
            <a:chExt cx="12189600" cy="394560"/>
          </a:xfrm>
        </p:grpSpPr>
        <p:sp>
          <p:nvSpPr>
            <p:cNvPr id="1036"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37"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38"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3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40"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41" name="PlaceHolder 3"/>
          <p:cNvSpPr>
            <a:spLocks noGrp="1"/>
          </p:cNvSpPr>
          <p:nvPr>
            <p:ph type="ftr" idx="290"/>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42" name="PlaceHolder 4"/>
          <p:cNvSpPr>
            <a:spLocks noGrp="1"/>
          </p:cNvSpPr>
          <p:nvPr>
            <p:ph type="sldNum" idx="291"/>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95FCC178-44DB-45D1-A526-CDF6F798AD51}"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43" name="PlaceHolder 5"/>
          <p:cNvSpPr>
            <a:spLocks noGrp="1"/>
          </p:cNvSpPr>
          <p:nvPr>
            <p:ph type="dt" idx="292"/>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43" r:id="rId2"/>
  </p:sldLayoutIdLst>
</p:sldMaster>
</file>

<file path=ppt/slideMasters/slideMaster9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46" name="组合 6"/>
          <p:cNvGrpSpPr/>
          <p:nvPr/>
        </p:nvGrpSpPr>
        <p:grpSpPr>
          <a:xfrm>
            <a:off x="0" y="1460160"/>
            <a:ext cx="12189600" cy="394560"/>
            <a:chOff x="0" y="1460160"/>
            <a:chExt cx="12189600" cy="394560"/>
          </a:xfrm>
        </p:grpSpPr>
        <p:sp>
          <p:nvSpPr>
            <p:cNvPr id="1047" name="矩形 7"/>
            <p:cNvSpPr/>
            <p:nvPr/>
          </p:nvSpPr>
          <p:spPr>
            <a:xfrm>
              <a:off x="0" y="1550160"/>
              <a:ext cx="12188880" cy="195480"/>
            </a:xfrm>
            <a:prstGeom prst="rect">
              <a:avLst/>
            </a:prstGeom>
            <a:gradFill rotWithShape="0">
              <a:gsLst>
                <a:gs pos="0">
                  <a:srgbClr val="b8d4f0"/>
                </a:gs>
                <a:gs pos="25000">
                  <a:srgbClr val="71aae0"/>
                </a:gs>
                <a:gs pos="50000">
                  <a:srgbClr val="2d7fcf"/>
                </a:gs>
                <a:gs pos="75000">
                  <a:srgbClr val="1d5488"/>
                </a:gs>
                <a:gs pos="100000">
                  <a:srgbClr val="0e2841"/>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en-US" sz="1000" spc="-1" strike="noStrike">
                <a:solidFill>
                  <a:schemeClr val="lt1"/>
                </a:solidFill>
                <a:latin typeface="微软雅黑"/>
                <a:ea typeface="微软雅黑"/>
              </a:endParaRPr>
            </a:p>
          </p:txBody>
        </p:sp>
        <p:sp>
          <p:nvSpPr>
            <p:cNvPr id="1048" name="文本框 8"/>
            <p:cNvSpPr/>
            <p:nvPr/>
          </p:nvSpPr>
          <p:spPr>
            <a:xfrm>
              <a:off x="0" y="1460160"/>
              <a:ext cx="1740600" cy="394560"/>
            </a:xfrm>
            <a:prstGeom prst="rect">
              <a:avLst/>
            </a:prstGeom>
            <a:noFill/>
            <a:ln w="0">
              <a:noFill/>
            </a:ln>
          </p:spPr>
          <p:style>
            <a:lnRef idx="0"/>
            <a:fillRef idx="0"/>
            <a:effectRef idx="0"/>
            <a:fontRef idx="minor"/>
          </p:style>
          <p:txBody>
            <a:bodyPr lIns="90000" rIns="90000" tIns="45000" bIns="45000" anchor="ctr">
              <a:spAutoFit/>
            </a:bodyPr>
            <a:p>
              <a:pPr defTabSz="914400">
                <a:lnSpc>
                  <a:spcPct val="100000"/>
                </a:lnSpc>
              </a:pPr>
              <a:r>
                <a:rPr b="0" lang="en-US" sz="1000" spc="-1" strike="noStrike">
                  <a:solidFill>
                    <a:schemeClr val="lt1"/>
                  </a:solidFill>
                  <a:latin typeface="等线"/>
                  <a:ea typeface="DejaVu Sans"/>
                </a:rPr>
                <a:t>NekoBytes-TheMissing 2024</a:t>
              </a:r>
              <a:endParaRPr b="0" lang="en-US" sz="1000" spc="-1" strike="noStrike">
                <a:solidFill>
                  <a:srgbClr val="000000"/>
                </a:solidFill>
                <a:latin typeface="Arial"/>
              </a:endParaRPr>
            </a:p>
          </p:txBody>
        </p:sp>
        <p:sp>
          <p:nvSpPr>
            <p:cNvPr id="1049" name="文本框 9"/>
            <p:cNvSpPr/>
            <p:nvPr/>
          </p:nvSpPr>
          <p:spPr>
            <a:xfrm>
              <a:off x="11354400" y="1524960"/>
              <a:ext cx="835200" cy="241920"/>
            </a:xfrm>
            <a:prstGeom prst="rect">
              <a:avLst/>
            </a:prstGeom>
            <a:noFill/>
            <a:ln w="0">
              <a:noFill/>
            </a:ln>
          </p:spPr>
          <p:style>
            <a:lnRef idx="0"/>
            <a:fillRef idx="0"/>
            <a:effectRef idx="0"/>
            <a:fontRef idx="minor"/>
          </p:style>
          <p:txBody>
            <a:bodyPr lIns="90000" rIns="90000" tIns="45000" bIns="45000" anchor="ctr">
              <a:spAutoFit/>
            </a:bodyPr>
            <a:p>
              <a:pPr algn="r" defTabSz="914400">
                <a:lnSpc>
                  <a:spcPct val="100000"/>
                </a:lnSpc>
              </a:pPr>
              <a:r>
                <a:rPr b="0" lang="en-US" sz="1000" spc="-1" strike="noStrike">
                  <a:solidFill>
                    <a:schemeClr val="dk1"/>
                  </a:solidFill>
                  <a:latin typeface="等线"/>
                  <a:ea typeface="DejaVu Sans"/>
                </a:rPr>
                <a:t>NekoBytes</a:t>
              </a:r>
              <a:endParaRPr b="0" lang="en-US" sz="1000" spc="-1" strike="noStrike">
                <a:solidFill>
                  <a:srgbClr val="000000"/>
                </a:solidFill>
                <a:latin typeface="Arial"/>
              </a:endParaRPr>
            </a:p>
          </p:txBody>
        </p:sp>
      </p:grpSp>
      <p:sp>
        <p:nvSpPr>
          <p:cNvPr id="1050"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buNone/>
            </a:pPr>
            <a:r>
              <a:rPr b="0" lang="zh-CN" sz="1800" spc="-1" strike="noStrike">
                <a:solidFill>
                  <a:srgbClr val="000000"/>
                </a:solidFill>
                <a:latin typeface="Arial"/>
              </a:rPr>
              <a:t>单击以编辑标题文本格式</a:t>
            </a:r>
            <a:endParaRPr b="0" lang="en-US" sz="1800" spc="-1" strike="noStrike">
              <a:solidFill>
                <a:srgbClr val="000000"/>
              </a:solidFill>
              <a:latin typeface="Arial"/>
            </a:endParaRPr>
          </a:p>
        </p:txBody>
      </p:sp>
      <p:sp>
        <p:nvSpPr>
          <p:cNvPr id="1051" name="PlaceHolder 2"/>
          <p:cNvSpPr>
            <a:spLocks noGrp="1"/>
          </p:cNvSpPr>
          <p:nvPr>
            <p:ph type="body"/>
          </p:nvPr>
        </p:nvSpPr>
        <p:spPr>
          <a:xfrm>
            <a:off x="838080" y="1825560"/>
            <a:ext cx="10513080" cy="4348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1800" spc="-1" strike="noStrike">
                <a:solidFill>
                  <a:srgbClr val="000000"/>
                </a:solidFill>
                <a:latin typeface="Arial"/>
              </a:rPr>
              <a:t>点击以编辑提纲文本格式</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zh-CN" sz="1800" spc="-1" strike="noStrike">
                <a:solidFill>
                  <a:srgbClr val="000000"/>
                </a:solidFill>
                <a:latin typeface="Arial"/>
              </a:rPr>
              <a:t>第二提纲级别</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zh-CN" sz="1800" spc="-1" strike="noStrike">
                <a:solidFill>
                  <a:srgbClr val="000000"/>
                </a:solidFill>
                <a:latin typeface="Arial"/>
              </a:rPr>
              <a:t>第三提纲级别</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zh-CN" sz="1800" spc="-1" strike="noStrike">
                <a:solidFill>
                  <a:srgbClr val="000000"/>
                </a:solidFill>
                <a:latin typeface="Arial"/>
              </a:rPr>
              <a:t>第四提纲级别</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zh-CN" sz="1800" spc="-1" strike="noStrike">
                <a:solidFill>
                  <a:srgbClr val="000000"/>
                </a:solidFill>
                <a:latin typeface="Arial"/>
              </a:rPr>
              <a:t>第五提纲级别</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zh-CN" sz="1800" spc="-1" strike="noStrike">
                <a:solidFill>
                  <a:srgbClr val="000000"/>
                </a:solidFill>
                <a:latin typeface="Arial"/>
              </a:rPr>
              <a:t>第六提纲级别</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zh-CN" sz="1800" spc="-1" strike="noStrike">
                <a:solidFill>
                  <a:srgbClr val="000000"/>
                </a:solidFill>
                <a:latin typeface="Arial"/>
              </a:rPr>
              <a:t>第七提纲级别</a:t>
            </a:r>
            <a:endParaRPr b="0" lang="en-US" sz="1800" spc="-1" strike="noStrike">
              <a:solidFill>
                <a:srgbClr val="000000"/>
              </a:solidFill>
              <a:latin typeface="Arial"/>
            </a:endParaRPr>
          </a:p>
        </p:txBody>
      </p:sp>
      <p:sp>
        <p:nvSpPr>
          <p:cNvPr id="1052" name="PlaceHolder 3"/>
          <p:cNvSpPr>
            <a:spLocks noGrp="1"/>
          </p:cNvSpPr>
          <p:nvPr>
            <p:ph type="ftr" idx="293"/>
          </p:nvPr>
        </p:nvSpPr>
        <p:spPr>
          <a:xfrm>
            <a:off x="4038480" y="6356520"/>
            <a:ext cx="411228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&lt;页脚&gt;</a:t>
            </a:r>
            <a:endParaRPr b="0" lang="en-US" sz="1400" spc="-1" strike="noStrike">
              <a:solidFill>
                <a:srgbClr val="000000"/>
              </a:solidFill>
              <a:latin typeface="Times New Roman"/>
            </a:endParaRPr>
          </a:p>
        </p:txBody>
      </p:sp>
      <p:sp>
        <p:nvSpPr>
          <p:cNvPr id="1053" name="PlaceHolder 4"/>
          <p:cNvSpPr>
            <a:spLocks noGrp="1"/>
          </p:cNvSpPr>
          <p:nvPr>
            <p:ph type="sldNum" idx="294"/>
          </p:nvPr>
        </p:nvSpPr>
        <p:spPr>
          <a:xfrm>
            <a:off x="8610480" y="6356520"/>
            <a:ext cx="274068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chemeClr val="dk1"/>
                </a:solidFill>
                <a:latin typeface="等线"/>
              </a:defRPr>
            </a:lvl1pPr>
          </a:lstStyle>
          <a:p>
            <a:pPr indent="0" algn="r" defTabSz="914400">
              <a:lnSpc>
                <a:spcPct val="100000"/>
              </a:lnSpc>
              <a:buNone/>
              <a:tabLst>
                <a:tab algn="l" pos="0"/>
              </a:tabLst>
            </a:pPr>
            <a:fld id="{374738E2-822C-42E4-B02E-7F224BBB94A8}" type="slidenum">
              <a:rPr b="0" lang="en-US" sz="1200" spc="-1" strike="noStrike">
                <a:solidFill>
                  <a:schemeClr val="dk1"/>
                </a:solidFill>
                <a:latin typeface="等线"/>
              </a:rPr>
              <a:t>&lt;编号&gt;</a:t>
            </a:fld>
            <a:endParaRPr b="0" lang="en-US" sz="1200" spc="-1" strike="noStrike">
              <a:solidFill>
                <a:srgbClr val="000000"/>
              </a:solidFill>
              <a:latin typeface="Times New Roman"/>
            </a:endParaRPr>
          </a:p>
        </p:txBody>
      </p:sp>
      <p:sp>
        <p:nvSpPr>
          <p:cNvPr id="1054" name="PlaceHolder 5"/>
          <p:cNvSpPr>
            <a:spLocks noGrp="1"/>
          </p:cNvSpPr>
          <p:nvPr>
            <p:ph type="dt" idx="295"/>
          </p:nvPr>
        </p:nvSpPr>
        <p:spPr>
          <a:xfrm>
            <a:off x="838080" y="6356520"/>
            <a:ext cx="2740680" cy="362520"/>
          </a:xfrm>
          <a:prstGeom prst="rect">
            <a:avLst/>
          </a:prstGeom>
          <a:noFill/>
          <a:ln w="0">
            <a:noFill/>
          </a:ln>
        </p:spPr>
        <p:txBody>
          <a:bodyPr lIns="90000" rIns="90000" tIns="45000" bIns="4500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&lt;日期/时间&gt;</a:t>
            </a:r>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84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8.xml"/>
</Relationships>
</file>

<file path=ppt/slides/_rels/slide100.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101.xml.rels><?xml version="1.0" encoding="UTF-8"?>
<Relationships xmlns="http://schemas.openxmlformats.org/package/2006/relationships"><Relationship Id="rId1" Type="http://schemas.openxmlformats.org/officeDocument/2006/relationships/slideLayout" Target="../slideLayouts/slideLayout98.xml"/>
</Relationships>
</file>

<file path=ppt/slides/_rels/slide102.xml.rels><?xml version="1.0" encoding="UTF-8"?>
<Relationships xmlns="http://schemas.openxmlformats.org/package/2006/relationships"><Relationship Id="rId1" Type="http://schemas.openxmlformats.org/officeDocument/2006/relationships/slideLayout" Target="../slideLayouts/slideLayout99.xml"/>
</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00.xml"/>
</Relationships>
</file>

<file path=ppt/slides/_rels/slide104.xml.rels><?xml version="1.0" encoding="UTF-8"?>
<Relationships xmlns="http://schemas.openxmlformats.org/package/2006/relationships"><Relationship Id="rId1" Type="http://schemas.openxmlformats.org/officeDocument/2006/relationships/slideLayout" Target="../slideLayouts/slideLayout101.xml"/>
</Relationships>
</file>

<file path=ppt/slides/_rels/slide105.xml.rels><?xml version="1.0" encoding="UTF-8"?>
<Relationships xmlns="http://schemas.openxmlformats.org/package/2006/relationships"><Relationship Id="rId1" Type="http://schemas.openxmlformats.org/officeDocument/2006/relationships/slideLayout" Target="../slideLayouts/slideLayout102.xml"/>
</Relationships>
</file>

<file path=ppt/slides/_rels/slide106.xml.rels><?xml version="1.0" encoding="UTF-8"?>
<Relationships xmlns="http://schemas.openxmlformats.org/package/2006/relationships"><Relationship Id="rId1" Type="http://schemas.openxmlformats.org/officeDocument/2006/relationships/slideLayout" Target="../slideLayouts/slideLayout103.xml"/>
</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04.xml"/>
</Relationships>
</file>

<file path=ppt/slides/_rels/slide108.xml.rels><?xml version="1.0" encoding="UTF-8"?>
<Relationships xmlns="http://schemas.openxmlformats.org/package/2006/relationships"><Relationship Id="rId1" Type="http://schemas.openxmlformats.org/officeDocument/2006/relationships/slideLayout" Target="../slideLayouts/slideLayout105.xml"/>
</Relationships>
</file>

<file path=ppt/slides/_rels/slide109.xml.rels><?xml version="1.0" encoding="UTF-8"?>
<Relationships xmlns="http://schemas.openxmlformats.org/package/2006/relationships"><Relationship Id="rId1" Type="http://schemas.openxmlformats.org/officeDocument/2006/relationships/slideLayout" Target="../slideLayouts/slideLayout106.xml"/>
</Relationships>
</file>

<file path=ppt/slides/_rels/slide1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9.xml"/>
</Relationships>
</file>

<file path=ppt/slides/_rels/slide110.xml.rels><?xml version="1.0" encoding="UTF-8"?>
<Relationships xmlns="http://schemas.openxmlformats.org/package/2006/relationships"><Relationship Id="rId1" Type="http://schemas.openxmlformats.org/officeDocument/2006/relationships/slideLayout" Target="../slideLayouts/slideLayout107.xml"/>
</Relationships>
</file>

<file path=ppt/slides/_rels/slide111.xml.rels><?xml version="1.0" encoding="UTF-8"?>
<Relationships xmlns="http://schemas.openxmlformats.org/package/2006/relationships"><Relationship Id="rId1" Type="http://schemas.openxmlformats.org/officeDocument/2006/relationships/slideLayout" Target="../slideLayouts/slideLayout108.xml"/>
</Relationships>
</file>

<file path=ppt/slides/_rels/slide112.xml.rels><?xml version="1.0" encoding="UTF-8"?>
<Relationships xmlns="http://schemas.openxmlformats.org/package/2006/relationships"><Relationship Id="rId1" Type="http://schemas.openxmlformats.org/officeDocument/2006/relationships/slideLayout" Target="../slideLayouts/slideLayout109.xml"/>
</Relationships>
</file>

<file path=ppt/slides/_rels/slide113.xml.rels><?xml version="1.0" encoding="UTF-8"?>
<Relationships xmlns="http://schemas.openxmlformats.org/package/2006/relationships"><Relationship Id="rId1" Type="http://schemas.openxmlformats.org/officeDocument/2006/relationships/slideLayout" Target="../slideLayouts/slideLayout110.xml"/>
</Relationships>
</file>

<file path=ppt/slides/_rels/slide114.xml.rels><?xml version="1.0" encoding="UTF-8"?>
<Relationships xmlns="http://schemas.openxmlformats.org/package/2006/relationships"><Relationship Id="rId1" Type="http://schemas.openxmlformats.org/officeDocument/2006/relationships/slideLayout" Target="../slideLayouts/slideLayout111.xml"/>
</Relationships>
</file>

<file path=ppt/slides/_rels/slide115.xml.rels><?xml version="1.0" encoding="UTF-8"?>
<Relationships xmlns="http://schemas.openxmlformats.org/package/2006/relationships"><Relationship Id="rId1" Type="http://schemas.openxmlformats.org/officeDocument/2006/relationships/slideLayout" Target="../slideLayouts/slideLayout112.xml"/>
</Relationships>
</file>

<file path=ppt/slides/_rels/slide116.xml.rels><?xml version="1.0" encoding="UTF-8"?>
<Relationships xmlns="http://schemas.openxmlformats.org/package/2006/relationships"><Relationship Id="rId1" Type="http://schemas.openxmlformats.org/officeDocument/2006/relationships/slideLayout" Target="../slideLayouts/slideLayout113.xml"/>
</Relationships>
</file>

<file path=ppt/slides/_rels/slide117.xml.rels><?xml version="1.0" encoding="UTF-8"?>
<Relationships xmlns="http://schemas.openxmlformats.org/package/2006/relationships"><Relationship Id="rId1" Type="http://schemas.openxmlformats.org/officeDocument/2006/relationships/slideLayout" Target="../slideLayouts/slideLayout114.xml"/>
</Relationships>
</file>

<file path=ppt/slides/_rels/slide118.xml.rels><?xml version="1.0" encoding="UTF-8"?>
<Relationships xmlns="http://schemas.openxmlformats.org/package/2006/relationships"><Relationship Id="rId1" Type="http://schemas.openxmlformats.org/officeDocument/2006/relationships/slideLayout" Target="../slideLayouts/slideLayout115.xml"/>
</Relationships>
</file>

<file path=ppt/slides/_rels/slide119.xml.rels><?xml version="1.0" encoding="UTF-8"?>
<Relationships xmlns="http://schemas.openxmlformats.org/package/2006/relationships"><Relationship Id="rId1" Type="http://schemas.openxmlformats.org/officeDocument/2006/relationships/slideLayout" Target="../slideLayouts/slideLayout116.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120.xml.rels><?xml version="1.0" encoding="UTF-8"?>
<Relationships xmlns="http://schemas.openxmlformats.org/package/2006/relationships"><Relationship Id="rId1" Type="http://schemas.openxmlformats.org/officeDocument/2006/relationships/slideLayout" Target="../slideLayouts/slideLayout117.xml"/>
</Relationships>
</file>

<file path=ppt/slides/_rels/slide121.xml.rels><?xml version="1.0" encoding="UTF-8"?>
<Relationships xmlns="http://schemas.openxmlformats.org/package/2006/relationships"><Relationship Id="rId1" Type="http://schemas.openxmlformats.org/officeDocument/2006/relationships/slideLayout" Target="../slideLayouts/slideLayout118.xml"/>
</Relationships>
</file>

<file path=ppt/slides/_rels/slide122.xml.rels><?xml version="1.0" encoding="UTF-8"?>
<Relationships xmlns="http://schemas.openxmlformats.org/package/2006/relationships"><Relationship Id="rId1" Type="http://schemas.openxmlformats.org/officeDocument/2006/relationships/slideLayout" Target="../slideLayouts/slideLayout119.xml"/>
</Relationships>
</file>

<file path=ppt/slides/_rels/slide123.xml.rels><?xml version="1.0" encoding="UTF-8"?>
<Relationships xmlns="http://schemas.openxmlformats.org/package/2006/relationships"><Relationship Id="rId1" Type="http://schemas.openxmlformats.org/officeDocument/2006/relationships/slideLayout" Target="../slideLayouts/slideLayout120.xml"/>
</Relationships>
</file>

<file path=ppt/slides/_rels/slide124.xml.rels><?xml version="1.0" encoding="UTF-8"?>
<Relationships xmlns="http://schemas.openxmlformats.org/package/2006/relationships"><Relationship Id="rId1" Type="http://schemas.openxmlformats.org/officeDocument/2006/relationships/slideLayout" Target="../slideLayouts/slideLayout121.xml"/>
</Relationships>
</file>

<file path=ppt/slides/_rels/slide125.xml.rels><?xml version="1.0" encoding="UTF-8"?>
<Relationships xmlns="http://schemas.openxmlformats.org/package/2006/relationships"><Relationship Id="rId1" Type="http://schemas.openxmlformats.org/officeDocument/2006/relationships/slideLayout" Target="../slideLayouts/slideLayout122.xml"/>
</Relationships>
</file>

<file path=ppt/slides/_rels/slide126.xml.rels><?xml version="1.0" encoding="UTF-8"?>
<Relationships xmlns="http://schemas.openxmlformats.org/package/2006/relationships"><Relationship Id="rId1" Type="http://schemas.openxmlformats.org/officeDocument/2006/relationships/slideLayout" Target="../slideLayouts/slideLayout123.xml"/>
</Relationships>
</file>

<file path=ppt/slides/_rels/slide127.xml.rels><?xml version="1.0" encoding="UTF-8"?>
<Relationships xmlns="http://schemas.openxmlformats.org/package/2006/relationships"><Relationship Id="rId1" Type="http://schemas.openxmlformats.org/officeDocument/2006/relationships/slideLayout" Target="../slideLayouts/slideLayout124.xml"/>
</Relationships>
</file>

<file path=ppt/slides/_rels/slide128.xml.rels><?xml version="1.0" encoding="UTF-8"?>
<Relationships xmlns="http://schemas.openxmlformats.org/package/2006/relationships"><Relationship Id="rId1" Type="http://schemas.openxmlformats.org/officeDocument/2006/relationships/slideLayout" Target="../slideLayouts/slideLayout125.xml"/>
</Relationships>
</file>

<file path=ppt/slides/_rels/slide129.xml.rels><?xml version="1.0" encoding="UTF-8"?>
<Relationships xmlns="http://schemas.openxmlformats.org/package/2006/relationships"><Relationship Id="rId1" Type="http://schemas.openxmlformats.org/officeDocument/2006/relationships/slideLayout" Target="../slideLayouts/slideLayout126.xml"/>
</Relationships>
</file>

<file path=ppt/slides/_rels/slide1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9.xml"/>
</Relationships>
</file>

<file path=ppt/slides/_rels/slide130.xml.rels><?xml version="1.0" encoding="UTF-8"?>
<Relationships xmlns="http://schemas.openxmlformats.org/package/2006/relationships"><Relationship Id="rId1" Type="http://schemas.openxmlformats.org/officeDocument/2006/relationships/slideLayout" Target="../slideLayouts/slideLayout127.xml"/>
</Relationships>
</file>

<file path=ppt/slides/_rels/slide131.xml.rels><?xml version="1.0" encoding="UTF-8"?>
<Relationships xmlns="http://schemas.openxmlformats.org/package/2006/relationships"><Relationship Id="rId1" Type="http://schemas.openxmlformats.org/officeDocument/2006/relationships/slideLayout" Target="../slideLayouts/slideLayout128.xml"/>
</Relationships>
</file>

<file path=ppt/slides/_rels/slide132.xml.rels><?xml version="1.0" encoding="UTF-8"?>
<Relationships xmlns="http://schemas.openxmlformats.org/package/2006/relationships"><Relationship Id="rId1" Type="http://schemas.openxmlformats.org/officeDocument/2006/relationships/slideLayout" Target="../slideLayouts/slideLayout129.xml"/>
</Relationships>
</file>

<file path=ppt/slides/_rels/slide133.xml.rels><?xml version="1.0" encoding="UTF-8"?>
<Relationships xmlns="http://schemas.openxmlformats.org/package/2006/relationships"><Relationship Id="rId1" Type="http://schemas.openxmlformats.org/officeDocument/2006/relationships/slideLayout" Target="../slideLayouts/slideLayout130.xml"/>
</Relationships>
</file>

<file path=ppt/slides/_rels/slide134.xml.rels><?xml version="1.0" encoding="UTF-8"?>
<Relationships xmlns="http://schemas.openxmlformats.org/package/2006/relationships"><Relationship Id="rId1" Type="http://schemas.openxmlformats.org/officeDocument/2006/relationships/slideLayout" Target="../slideLayouts/slideLayout131.xml"/>
</Relationships>
</file>

<file path=ppt/slides/_rels/slide135.xml.rels><?xml version="1.0" encoding="UTF-8"?>
<Relationships xmlns="http://schemas.openxmlformats.org/package/2006/relationships"><Relationship Id="rId1" Type="http://schemas.openxmlformats.org/officeDocument/2006/relationships/slideLayout" Target="../slideLayouts/slideLayout132.xml"/>
</Relationships>
</file>

<file path=ppt/slides/_rels/slide136.xml.rels><?xml version="1.0" encoding="UTF-8"?>
<Relationships xmlns="http://schemas.openxmlformats.org/package/2006/relationships"><Relationship Id="rId1" Type="http://schemas.openxmlformats.org/officeDocument/2006/relationships/slideLayout" Target="../slideLayouts/slideLayout133.xml"/>
</Relationships>
</file>

<file path=ppt/slides/_rels/slide137.xml.rels><?xml version="1.0" encoding="UTF-8"?>
<Relationships xmlns="http://schemas.openxmlformats.org/package/2006/relationships"><Relationship Id="rId1" Type="http://schemas.openxmlformats.org/officeDocument/2006/relationships/slideLayout" Target="../slideLayouts/slideLayout134.xml"/>
</Relationships>
</file>

<file path=ppt/slides/_rels/slide138.xml.rels><?xml version="1.0" encoding="UTF-8"?>
<Relationships xmlns="http://schemas.openxmlformats.org/package/2006/relationships"><Relationship Id="rId1" Type="http://schemas.openxmlformats.org/officeDocument/2006/relationships/slideLayout" Target="../slideLayouts/slideLayout135.xml"/>
</Relationships>
</file>

<file path=ppt/slides/_rels/slide139.xml.rels><?xml version="1.0" encoding="UTF-8"?>
<Relationships xmlns="http://schemas.openxmlformats.org/package/2006/relationships"><Relationship Id="rId1" Type="http://schemas.openxmlformats.org/officeDocument/2006/relationships/slideLayout" Target="../slideLayouts/slideLayout136.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140.xml.rels><?xml version="1.0" encoding="UTF-8"?>
<Relationships xmlns="http://schemas.openxmlformats.org/package/2006/relationships"><Relationship Id="rId1" Type="http://schemas.openxmlformats.org/officeDocument/2006/relationships/slideLayout" Target="../slideLayouts/slideLayout137.xml"/>
</Relationships>
</file>

<file path=ppt/slides/_rels/slide141.xml.rels><?xml version="1.0" encoding="UTF-8"?>
<Relationships xmlns="http://schemas.openxmlformats.org/package/2006/relationships"><Relationship Id="rId1" Type="http://schemas.openxmlformats.org/officeDocument/2006/relationships/slideLayout" Target="../slideLayouts/slideLayout138.xml"/>
</Relationships>
</file>

<file path=ppt/slides/_rels/slide142.xml.rels><?xml version="1.0" encoding="UTF-8"?>
<Relationships xmlns="http://schemas.openxmlformats.org/package/2006/relationships"><Relationship Id="rId1" Type="http://schemas.openxmlformats.org/officeDocument/2006/relationships/slideLayout" Target="../slideLayouts/slideLayout139.xml"/>
</Relationships>
</file>

<file path=ppt/slides/_rels/slide143.xml.rels><?xml version="1.0" encoding="UTF-8"?>
<Relationships xmlns="http://schemas.openxmlformats.org/package/2006/relationships"><Relationship Id="rId1" Type="http://schemas.openxmlformats.org/officeDocument/2006/relationships/slideLayout" Target="../slideLayouts/slideLayout140.xml"/>
</Relationships>
</file>

<file path=ppt/slides/_rels/slide144.xml.rels><?xml version="1.0" encoding="UTF-8"?>
<Relationships xmlns="http://schemas.openxmlformats.org/package/2006/relationships"><Relationship Id="rId1" Type="http://schemas.openxmlformats.org/officeDocument/2006/relationships/slideLayout" Target="../slideLayouts/slideLayout141.xml"/>
</Relationships>
</file>

<file path=ppt/slides/_rels/slide145.xml.rels><?xml version="1.0" encoding="UTF-8"?>
<Relationships xmlns="http://schemas.openxmlformats.org/package/2006/relationships"><Relationship Id="rId1" Type="http://schemas.openxmlformats.org/officeDocument/2006/relationships/slideLayout" Target="../slideLayouts/slideLayout142.xml"/>
</Relationships>
</file>

<file path=ppt/slides/_rels/slide146.xml.rels><?xml version="1.0" encoding="UTF-8"?>
<Relationships xmlns="http://schemas.openxmlformats.org/package/2006/relationships"><Relationship Id="rId1" Type="http://schemas.openxmlformats.org/officeDocument/2006/relationships/slideLayout" Target="../slideLayouts/slideLayout143.xml"/>
</Relationships>
</file>

<file path=ppt/slides/_rels/slide14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15.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21.xml"/>
</Relationships>
</file>

<file path=ppt/slides/_rels/slide16.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2.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4.xml"/>
</Relationships>
</file>

<file path=ppt/slides/_rels/slide18.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4.xml"/>
</Relationships>
</file>

<file path=ppt/slides/_rels/slide20.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4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4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4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43.xml"/>
</Relationships>
</file>

<file path=ppt/slides/_rels/slide24.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44.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46.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47.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48.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29.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2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31.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28.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30.xml"/>
</Relationships>
</file>

<file path=ppt/slides/_rels/slide34.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31.xml"/>
</Relationships>
</file>

<file path=ppt/slides/_rels/slide35.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32.xml"/>
</Relationships>
</file>

<file path=ppt/slides/_rels/slide36.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33.xml"/>
</Relationships>
</file>

<file path=ppt/slides/_rels/slide37.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34.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5.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6.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4.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1.xml.rels><?xml version="1.0" encoding="UTF-8"?>
<Relationships xmlns="http://schemas.openxmlformats.org/package/2006/relationships"><Relationship Id="rId1" Type="http://schemas.openxmlformats.org/officeDocument/2006/relationships/image" Target="../media/image29.gif"/><Relationship Id="rId2" Type="http://schemas.openxmlformats.org/officeDocument/2006/relationships/slideLayout" Target="../slideLayouts/slideLayout38.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39.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41.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42.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43.xml"/>
</Relationships>
</file>

<file path=ppt/slides/_rels/slide47.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44.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45.xml"/>
</Relationships>
</file>

<file path=ppt/slides/_rels/slide49.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6.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47.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48.xml"/>
</Relationships>
</file>

<file path=ppt/slides/_rels/slide52.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50.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52.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5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54.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55.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56.xml"/>
</Relationships>
</file>

<file path=ppt/slides/_rels/slide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5.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57.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58.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59.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60.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62.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63.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64.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65.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6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67.xml"/>
</Relationships>
</file>

<file path=ppt/slides/_rels/slide71.xml.rels><?xml version="1.0" encoding="UTF-8"?>
<Relationships xmlns="http://schemas.openxmlformats.org/package/2006/relationships"><Relationship Id="rId1" Type="http://schemas.openxmlformats.org/officeDocument/2006/relationships/slideLayout" Target="../slideLayouts/slideLayout68.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69.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70.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71.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72.xml"/>
</Relationships>
</file>

<file path=ppt/slides/_rels/slide76.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77.xml.rels><?xml version="1.0" encoding="UTF-8"?>
<Relationships xmlns="http://schemas.openxmlformats.org/package/2006/relationships"><Relationship Id="rId1" Type="http://schemas.openxmlformats.org/officeDocument/2006/relationships/slideLayout" Target="../slideLayouts/slideLayout74.xml"/>
</Relationships>
</file>

<file path=ppt/slides/_rels/slide78.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79.xml.rels><?xml version="1.0" encoding="UTF-8"?>
<Relationships xmlns="http://schemas.openxmlformats.org/package/2006/relationships"><Relationship Id="rId1" Type="http://schemas.openxmlformats.org/officeDocument/2006/relationships/slideLayout" Target="../slideLayouts/slideLayout76.xml"/>
</Relationships>
</file>

<file path=ppt/slides/_rels/slide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7.xml"/>
</Relationships>
</file>

<file path=ppt/slides/_rels/slide80.xml.rels><?xml version="1.0" encoding="UTF-8"?>
<Relationships xmlns="http://schemas.openxmlformats.org/package/2006/relationships"><Relationship Id="rId1" Type="http://schemas.openxmlformats.org/officeDocument/2006/relationships/slideLayout" Target="../slideLayouts/slideLayout77.xml"/>
</Relationships>
</file>

<file path=ppt/slides/_rels/slide81.xml.rels><?xml version="1.0" encoding="UTF-8"?>
<Relationships xmlns="http://schemas.openxmlformats.org/package/2006/relationships"><Relationship Id="rId1" Type="http://schemas.openxmlformats.org/officeDocument/2006/relationships/slideLayout" Target="../slideLayouts/slideLayout78.xml"/>
</Relationships>
</file>

<file path=ppt/slides/_rels/slide82.xml.rels><?xml version="1.0" encoding="UTF-8"?>
<Relationships xmlns="http://schemas.openxmlformats.org/package/2006/relationships"><Relationship Id="rId1" Type="http://schemas.openxmlformats.org/officeDocument/2006/relationships/slideLayout" Target="../slideLayouts/slideLayout79.xml"/>
</Relationships>
</file>

<file path=ppt/slides/_rels/slide83.xml.rels><?xml version="1.0" encoding="UTF-8"?>
<Relationships xmlns="http://schemas.openxmlformats.org/package/2006/relationships"><Relationship Id="rId1" Type="http://schemas.openxmlformats.org/officeDocument/2006/relationships/slideLayout" Target="../slideLayouts/slideLayout80.xml"/>
</Relationships>
</file>

<file path=ppt/slides/_rels/slide84.xml.rels><?xml version="1.0" encoding="UTF-8"?>
<Relationships xmlns="http://schemas.openxmlformats.org/package/2006/relationships"><Relationship Id="rId1" Type="http://schemas.openxmlformats.org/officeDocument/2006/relationships/slideLayout" Target="../slideLayouts/slideLayout81.xml"/>
</Relationships>
</file>

<file path=ppt/slides/_rels/slide85.xml.rels><?xml version="1.0" encoding="UTF-8"?>
<Relationships xmlns="http://schemas.openxmlformats.org/package/2006/relationships"><Relationship Id="rId1" Type="http://schemas.openxmlformats.org/officeDocument/2006/relationships/slideLayout" Target="../slideLayouts/slideLayout82.xml"/>
</Relationships>
</file>

<file path=ppt/slides/_rels/slide86.xml.rels><?xml version="1.0" encoding="UTF-8"?>
<Relationships xmlns="http://schemas.openxmlformats.org/package/2006/relationships"><Relationship Id="rId1" Type="http://schemas.openxmlformats.org/officeDocument/2006/relationships/slideLayout" Target="../slideLayouts/slideLayout83.xml"/>
</Relationships>
</file>

<file path=ppt/slides/_rels/slide87.xml.rels><?xml version="1.0" encoding="UTF-8"?>
<Relationships xmlns="http://schemas.openxmlformats.org/package/2006/relationships"><Relationship Id="rId1" Type="http://schemas.openxmlformats.org/officeDocument/2006/relationships/slideLayout" Target="../slideLayouts/slideLayout84.xml"/>
</Relationships>
</file>

<file path=ppt/slides/_rels/slide88.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89.xml.rels><?xml version="1.0" encoding="UTF-8"?>
<Relationships xmlns="http://schemas.openxmlformats.org/package/2006/relationships"><Relationship Id="rId1" Type="http://schemas.openxmlformats.org/officeDocument/2006/relationships/slideLayout" Target="../slideLayouts/slideLayout86.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8.xml"/>
</Relationships>
</file>

<file path=ppt/slides/_rels/slide90.xml.rels><?xml version="1.0" encoding="UTF-8"?>
<Relationships xmlns="http://schemas.openxmlformats.org/package/2006/relationships"><Relationship Id="rId1" Type="http://schemas.openxmlformats.org/officeDocument/2006/relationships/slideLayout" Target="../slideLayouts/slideLayout87.xml"/>
</Relationships>
</file>

<file path=ppt/slides/_rels/slide91.xml.rels><?xml version="1.0" encoding="UTF-8"?>
<Relationships xmlns="http://schemas.openxmlformats.org/package/2006/relationships"><Relationship Id="rId1" Type="http://schemas.openxmlformats.org/officeDocument/2006/relationships/slideLayout" Target="../slideLayouts/slideLayout88.xml"/>
</Relationships>
</file>

<file path=ppt/slides/_rels/slide92.xml.rels><?xml version="1.0" encoding="UTF-8"?>
<Relationships xmlns="http://schemas.openxmlformats.org/package/2006/relationships"><Relationship Id="rId1" Type="http://schemas.openxmlformats.org/officeDocument/2006/relationships/slideLayout" Target="../slideLayouts/slideLayout89.xml"/>
</Relationships>
</file>

<file path=ppt/slides/_rels/slide93.xml.rels><?xml version="1.0" encoding="UTF-8"?>
<Relationships xmlns="http://schemas.openxmlformats.org/package/2006/relationships"><Relationship Id="rId1" Type="http://schemas.openxmlformats.org/officeDocument/2006/relationships/slideLayout" Target="../slideLayouts/slideLayout90.xml"/>
</Relationships>
</file>

<file path=ppt/slides/_rels/slide94.xml.rels><?xml version="1.0" encoding="UTF-8"?>
<Relationships xmlns="http://schemas.openxmlformats.org/package/2006/relationships"><Relationship Id="rId1" Type="http://schemas.openxmlformats.org/officeDocument/2006/relationships/slideLayout" Target="../slideLayouts/slideLayout91.xml"/>
</Relationships>
</file>

<file path=ppt/slides/_rels/slide95.xml.rels><?xml version="1.0" encoding="UTF-8"?>
<Relationships xmlns="http://schemas.openxmlformats.org/package/2006/relationships"><Relationship Id="rId1" Type="http://schemas.openxmlformats.org/officeDocument/2006/relationships/slideLayout" Target="../slideLayouts/slideLayout92.xml"/>
</Relationships>
</file>

<file path=ppt/slides/_rels/slide96.xml.rels><?xml version="1.0" encoding="UTF-8"?>
<Relationships xmlns="http://schemas.openxmlformats.org/package/2006/relationships"><Relationship Id="rId1" Type="http://schemas.openxmlformats.org/officeDocument/2006/relationships/slideLayout" Target="../slideLayouts/slideLayout93.xml"/>
</Relationships>
</file>

<file path=ppt/slides/_rels/slide97.xml.rels><?xml version="1.0" encoding="UTF-8"?>
<Relationships xmlns="http://schemas.openxmlformats.org/package/2006/relationships"><Relationship Id="rId1" Type="http://schemas.openxmlformats.org/officeDocument/2006/relationships/slideLayout" Target="../slideLayouts/slideLayout94.xml"/>
</Relationships>
</file>

<file path=ppt/slides/_rels/slide98.xml.rels><?xml version="1.0" encoding="UTF-8"?>
<Relationships xmlns="http://schemas.openxmlformats.org/package/2006/relationships"><Relationship Id="rId1" Type="http://schemas.openxmlformats.org/officeDocument/2006/relationships/slideLayout" Target="../slideLayouts/slideLayout95.xml"/>
</Relationships>
</file>

<file path=ppt/slides/_rels/slide99.xml.rels><?xml version="1.0" encoding="UTF-8"?>
<Relationships xmlns="http://schemas.openxmlformats.org/package/2006/relationships"><Relationship Id="rId1" Type="http://schemas.openxmlformats.org/officeDocument/2006/relationships/slideLayout" Target="../slideLayouts/slideLayout9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1" name="PlaceHolder 1"/>
          <p:cNvSpPr>
            <a:spLocks noGrp="1"/>
          </p:cNvSpPr>
          <p:nvPr>
            <p:ph type="subTitle"/>
          </p:nvPr>
        </p:nvSpPr>
        <p:spPr>
          <a:xfrm>
            <a:off x="1398600" y="2677320"/>
            <a:ext cx="9392400" cy="2441520"/>
          </a:xfrm>
          <a:prstGeom prst="rect">
            <a:avLst/>
          </a:prstGeom>
          <a:noFill/>
          <a:ln w="0">
            <a:noFill/>
          </a:ln>
        </p:spPr>
        <p:txBody>
          <a:bodyPr lIns="91440" rIns="91440" tIns="45720" bIns="45720" anchor="t">
            <a:noAutofit/>
          </a:bodyPr>
          <a:p>
            <a:pPr algn="ctr"/>
            <a:endParaRPr b="0" lang="en-US" sz="1800" spc="-1" strike="noStrike">
              <a:solidFill>
                <a:srgbClr val="000000"/>
              </a:solidFill>
              <a:latin typeface="Arial"/>
            </a:endParaRPr>
          </a:p>
        </p:txBody>
      </p:sp>
      <p:sp>
        <p:nvSpPr>
          <p:cNvPr id="1542" name="PlaceHolder 2"/>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pc="-1" strike="noStrike">
                <a:solidFill>
                  <a:schemeClr val="dk1"/>
                </a:solidFill>
                <a:latin typeface="等线 Light"/>
              </a:rPr>
              <a:t>lecture5</a:t>
            </a:r>
            <a:endParaRPr b="0" lang="en-US" sz="4400" spc="-1" strike="noStrike">
              <a:solidFill>
                <a:srgbClr val="000000"/>
              </a:solidFill>
              <a:latin typeface="Arial"/>
            </a:endParaRPr>
          </a:p>
        </p:txBody>
      </p:sp>
      <p:pic>
        <p:nvPicPr>
          <p:cNvPr id="1543" name="" descr=""/>
          <p:cNvPicPr/>
          <p:nvPr/>
        </p:nvPicPr>
        <p:blipFill>
          <a:blip r:embed="rId1"/>
          <a:stretch/>
        </p:blipFill>
        <p:spPr>
          <a:xfrm>
            <a:off x="1080000" y="2160000"/>
            <a:ext cx="4914000" cy="4148280"/>
          </a:xfrm>
          <a:prstGeom prst="rect">
            <a:avLst/>
          </a:prstGeom>
          <a:ln w="0">
            <a:noFill/>
          </a:ln>
        </p:spPr>
      </p:pic>
      <p:pic>
        <p:nvPicPr>
          <p:cNvPr id="1544" name="" descr=""/>
          <p:cNvPicPr/>
          <p:nvPr/>
        </p:nvPicPr>
        <p:blipFill>
          <a:blip r:embed="rId2"/>
          <a:stretch/>
        </p:blipFill>
        <p:spPr>
          <a:xfrm>
            <a:off x="6471360" y="2160000"/>
            <a:ext cx="4982760" cy="4137840"/>
          </a:xfrm>
          <a:prstGeom prst="rect">
            <a:avLst/>
          </a:prstGeom>
          <a:ln w="0">
            <a:noFill/>
          </a:ln>
        </p:spPr>
      </p:pic>
      <p:sp>
        <p:nvSpPr>
          <p:cNvPr id="4" name="PlaceHolder 3"/>
          <p:cNvSpPr>
            <a:spLocks noGrp="1"/>
          </p:cNvSpPr>
          <p:nvPr>
            <p:ph type="sldNum" idx="1"/>
          </p:nvPr>
        </p:nvSpPr>
        <p:spPr/>
        <p:txBody>
          <a:bodyPr/>
          <a:p>
            <a:fld id="{51BC42BC-DA39-4042-B538-8A6C069F0523}" type="slidenum">
              <a:t>1</a:t>
            </a:fld>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9"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lnSpc>
                <a:spcPct val="100000"/>
              </a:lnSpc>
              <a:buNone/>
              <a:tabLst>
                <a:tab algn="l" pos="0"/>
              </a:tabLst>
            </a:pPr>
            <a:r>
              <a:rPr b="0" lang="zh-CN" sz="4400" spc="-1" strike="noStrike">
                <a:solidFill>
                  <a:srgbClr val="000000"/>
                </a:solidFill>
                <a:latin typeface="Arial"/>
              </a:rPr>
              <a:t>指针定义——常量指针与指向常量的指针</a:t>
            </a:r>
            <a:endParaRPr b="0" lang="en-US" sz="4400" spc="-1" strike="noStrike">
              <a:solidFill>
                <a:srgbClr val="000000"/>
              </a:solidFill>
              <a:latin typeface="Arial"/>
            </a:endParaRPr>
          </a:p>
        </p:txBody>
      </p:sp>
      <p:sp>
        <p:nvSpPr>
          <p:cNvPr id="1570" name="PlaceHolder 3"/>
          <p:cNvSpPr/>
          <p:nvPr/>
        </p:nvSpPr>
        <p:spPr>
          <a:xfrm>
            <a:off x="838080" y="1825920"/>
            <a:ext cx="10513080" cy="4348800"/>
          </a:xfrm>
          <a:prstGeom prst="rect">
            <a:avLst/>
          </a:prstGeom>
          <a:noFill/>
          <a:ln w="0">
            <a:noFill/>
          </a:ln>
        </p:spPr>
        <p:style>
          <a:lnRef idx="0"/>
          <a:fillRef idx="0"/>
          <a:effectRef idx="0"/>
          <a:fontRef idx="minor"/>
        </p:style>
        <p:txBody>
          <a:bodyPr lIns="0" rIns="0" tIns="0" bIns="0" anchor="t">
            <a:normAutofit fontScale="96666"/>
          </a:bodyPr>
          <a:p>
            <a:pPr marL="432000" indent="-3240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Const Type *p Const</a:t>
            </a:r>
            <a:r>
              <a:rPr b="0" lang="zh-CN" sz="3200" spc="-1" strike="noStrike">
                <a:solidFill>
                  <a:srgbClr val="000000"/>
                </a:solidFill>
                <a:latin typeface="Arial"/>
                <a:ea typeface="DejaVu Sans"/>
              </a:rPr>
              <a:t>修饰</a:t>
            </a:r>
            <a:r>
              <a:rPr b="0" lang="en-US" sz="3200" spc="-1" strike="noStrike">
                <a:solidFill>
                  <a:srgbClr val="000000"/>
                </a:solidFill>
                <a:latin typeface="Arial"/>
                <a:ea typeface="DejaVu Sans"/>
              </a:rPr>
              <a:t>Type </a:t>
            </a:r>
            <a:r>
              <a:rPr b="0" lang="zh-CN" sz="3200" spc="-1" strike="noStrike">
                <a:solidFill>
                  <a:srgbClr val="000000"/>
                </a:solidFill>
                <a:latin typeface="Arial"/>
                <a:ea typeface="DejaVu Sans"/>
              </a:rPr>
              <a:t>表示指向常量的指针，指针指向的地址可以修改，指针指向地址的内容不可以修改</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Type * Const p Const</a:t>
            </a:r>
            <a:r>
              <a:rPr b="0" lang="zh-CN" sz="3200" spc="-1" strike="noStrike">
                <a:solidFill>
                  <a:srgbClr val="000000"/>
                </a:solidFill>
                <a:latin typeface="Arial"/>
                <a:ea typeface="DejaVu Sans"/>
              </a:rPr>
              <a:t>修饰</a:t>
            </a:r>
            <a:r>
              <a:rPr b="0" lang="en-US" sz="3200" spc="-1" strike="noStrike">
                <a:solidFill>
                  <a:srgbClr val="000000"/>
                </a:solidFill>
                <a:latin typeface="Arial"/>
                <a:ea typeface="DejaVu Sans"/>
              </a:rPr>
              <a:t>*p</a:t>
            </a:r>
            <a:r>
              <a:rPr b="0" lang="zh-CN" sz="3200" spc="-1" strike="noStrike">
                <a:solidFill>
                  <a:srgbClr val="000000"/>
                </a:solidFill>
                <a:latin typeface="Arial"/>
                <a:ea typeface="DejaVu Sans"/>
              </a:rPr>
              <a:t>表示指针是常量，指针指向的地址不可以修改，指针指向地址的内容可以修改</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zh-CN" sz="3200" spc="-1" strike="noStrike">
                <a:solidFill>
                  <a:srgbClr val="000000"/>
                </a:solidFill>
                <a:latin typeface="Arial"/>
                <a:ea typeface="DejaVu Sans"/>
              </a:rPr>
              <a:t>定义变量时修饰符的顺序并不重要，例如</a:t>
            </a:r>
            <a:r>
              <a:rPr b="0" lang="en-US" sz="3200" spc="-1" strike="noStrike">
                <a:solidFill>
                  <a:srgbClr val="000000"/>
                </a:solidFill>
                <a:latin typeface="Arial"/>
                <a:ea typeface="DejaVu Sans"/>
              </a:rPr>
              <a:t>const int</a:t>
            </a:r>
            <a:r>
              <a:rPr b="0" lang="zh-CN" sz="3200" spc="-1" strike="noStrike">
                <a:solidFill>
                  <a:srgbClr val="000000"/>
                </a:solidFill>
                <a:latin typeface="Arial"/>
                <a:ea typeface="DejaVu Sans"/>
              </a:rPr>
              <a:t>和</a:t>
            </a:r>
            <a:r>
              <a:rPr b="0" lang="en-US" sz="3200" spc="-1" strike="noStrike">
                <a:solidFill>
                  <a:srgbClr val="000000"/>
                </a:solidFill>
                <a:latin typeface="Arial"/>
                <a:ea typeface="DejaVu Sans"/>
              </a:rPr>
              <a:t>int const</a:t>
            </a:r>
            <a:r>
              <a:rPr b="0" lang="zh-CN" sz="3200" spc="-1" strike="noStrike">
                <a:solidFill>
                  <a:srgbClr val="000000"/>
                </a:solidFill>
                <a:latin typeface="Arial"/>
                <a:ea typeface="DejaVu Sans"/>
              </a:rPr>
              <a:t>对编译器而言是等价的</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zh-CN" sz="3200" spc="-1" strike="noStrike">
                <a:solidFill>
                  <a:srgbClr val="000000"/>
                </a:solidFill>
                <a:latin typeface="Arial"/>
                <a:ea typeface="DejaVu Sans"/>
              </a:rPr>
              <a:t>此处的关键是，最靠近修饰符左侧的</a:t>
            </a:r>
            <a:r>
              <a:rPr b="0" lang="en-US" sz="3200" spc="-1" strike="noStrike">
                <a:solidFill>
                  <a:srgbClr val="000000"/>
                </a:solidFill>
                <a:latin typeface="Arial"/>
                <a:ea typeface="DejaVu Sans"/>
              </a:rPr>
              <a:t>*</a:t>
            </a:r>
            <a:r>
              <a:rPr b="0" lang="zh-CN" sz="3200" spc="-1" strike="noStrike">
                <a:solidFill>
                  <a:srgbClr val="000000"/>
                </a:solidFill>
                <a:latin typeface="Arial"/>
                <a:ea typeface="DejaVu Sans"/>
              </a:rPr>
              <a:t>是哪一个，如果左侧没有</a:t>
            </a:r>
            <a:r>
              <a:rPr b="0" lang="en-US" sz="3200" spc="-1" strike="noStrike">
                <a:solidFill>
                  <a:srgbClr val="000000"/>
                </a:solidFill>
                <a:latin typeface="Arial"/>
                <a:ea typeface="DejaVu Sans"/>
              </a:rPr>
              <a:t>*</a:t>
            </a:r>
            <a:r>
              <a:rPr b="0" lang="zh-CN" sz="3200" spc="-1" strike="noStrike">
                <a:solidFill>
                  <a:srgbClr val="000000"/>
                </a:solidFill>
                <a:latin typeface="Arial"/>
                <a:ea typeface="DejaVu Sans"/>
              </a:rPr>
              <a:t>，修饰的是类型；否则修饰的是那个</a:t>
            </a:r>
            <a:r>
              <a:rPr b="0" lang="en-US" sz="3200" spc="-1" strike="noStrike">
                <a:solidFill>
                  <a:srgbClr val="000000"/>
                </a:solidFill>
                <a:latin typeface="Arial"/>
                <a:ea typeface="DejaVu Sans"/>
              </a:rPr>
              <a:t>*</a:t>
            </a:r>
            <a:endParaRPr b="0" lang="en-US" sz="3200" spc="-1" strike="noStrike">
              <a:solidFill>
                <a:srgbClr val="000000"/>
              </a:solidFill>
              <a:latin typeface="Arial"/>
            </a:endParaRPr>
          </a:p>
        </p:txBody>
      </p:sp>
      <p:sp>
        <p:nvSpPr>
          <p:cNvPr id="3" name="PlaceHolder 2"/>
          <p:cNvSpPr>
            <a:spLocks noGrp="1"/>
          </p:cNvSpPr>
          <p:nvPr>
            <p:ph type="sldNum" idx="51"/>
          </p:nvPr>
        </p:nvSpPr>
        <p:spPr/>
        <p:txBody>
          <a:bodyPr/>
          <a:p>
            <a:fld id="{E3D7A376-0227-4546-9FFF-CB3C7175022E}" type="slidenum">
              <a:t>10</a:t>
            </a:fld>
          </a:p>
        </p:txBody>
      </p:sp>
    </p:spTree>
  </p:cSld>
  <mc:AlternateContent>
    <mc:Choice Requires="p14">
      <p:transition spd="slow" p14:dur="2000"/>
    </mc:Choice>
    <mc:Fallback>
      <p:transition spd="slow"/>
    </mc:Fallback>
  </mc:AlternateContent>
</p:sld>
</file>

<file path=ppt/slides/slide10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7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88"/>
          </p:nvPr>
        </p:nvSpPr>
        <p:spPr/>
        <p:txBody>
          <a:bodyPr/>
          <a:p>
            <a:fld id="{36795727-EF37-43D6-9F27-4401B9FE30A7}" type="slidenum">
              <a:t>100</a:t>
            </a:fld>
          </a:p>
        </p:txBody>
      </p:sp>
    </p:spTree>
  </p:cSld>
  <mc:AlternateContent>
    <mc:Choice Requires="p14">
      <p:transition spd="slow" p14:dur="2000"/>
    </mc:Choice>
    <mc:Fallback>
      <p:transition spd="slow"/>
    </mc:Fallback>
  </mc:AlternateContent>
</p:sld>
</file>

<file path=ppt/slides/slide10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7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91"/>
          </p:nvPr>
        </p:nvSpPr>
        <p:spPr/>
        <p:txBody>
          <a:bodyPr/>
          <a:p>
            <a:fld id="{7BA8D8BC-312F-4BBD-867B-A61869BED036}" type="slidenum">
              <a:t>101</a:t>
            </a:fld>
          </a:p>
        </p:txBody>
      </p:sp>
    </p:spTree>
  </p:cSld>
  <mc:AlternateContent>
    <mc:Choice Requires="p14">
      <p:transition spd="slow" p14:dur="2000"/>
    </mc:Choice>
    <mc:Fallback>
      <p:transition spd="slow"/>
    </mc:Fallback>
  </mc:AlternateContent>
</p:sld>
</file>

<file path=ppt/slides/slide10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7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94"/>
          </p:nvPr>
        </p:nvSpPr>
        <p:spPr/>
        <p:txBody>
          <a:bodyPr/>
          <a:p>
            <a:fld id="{07B32AA9-29B3-4E9F-9BD5-7E5ACBAFE1FA}" type="slidenum">
              <a:t>102</a:t>
            </a:fld>
          </a:p>
        </p:txBody>
      </p:sp>
    </p:spTree>
  </p:cSld>
  <mc:AlternateContent>
    <mc:Choice Requires="p14">
      <p:transition spd="slow" p14:dur="2000"/>
    </mc:Choice>
    <mc:Fallback>
      <p:transition spd="slow"/>
    </mc:Fallback>
  </mc:AlternateContent>
</p:sld>
</file>

<file path=ppt/slides/slide10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7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97"/>
          </p:nvPr>
        </p:nvSpPr>
        <p:spPr/>
        <p:txBody>
          <a:bodyPr/>
          <a:p>
            <a:fld id="{A0FACF33-F1CA-4E45-B9F8-824313E5E128}" type="slidenum">
              <a:t>103</a:t>
            </a:fld>
          </a:p>
        </p:txBody>
      </p:sp>
    </p:spTree>
  </p:cSld>
  <mc:AlternateContent>
    <mc:Choice Requires="p14">
      <p:transition spd="slow" p14:dur="2000"/>
    </mc:Choice>
    <mc:Fallback>
      <p:transition spd="slow"/>
    </mc:Fallback>
  </mc:AlternateContent>
</p:sld>
</file>

<file path=ppt/slides/slide10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8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00"/>
          </p:nvPr>
        </p:nvSpPr>
        <p:spPr/>
        <p:txBody>
          <a:bodyPr/>
          <a:p>
            <a:fld id="{323CE4D1-604C-4B6F-AAA9-BFDC718B9414}" type="slidenum">
              <a:t>104</a:t>
            </a:fld>
          </a:p>
        </p:txBody>
      </p:sp>
    </p:spTree>
  </p:cSld>
  <mc:AlternateContent>
    <mc:Choice Requires="p14">
      <p:transition spd="slow" p14:dur="2000"/>
    </mc:Choice>
    <mc:Fallback>
      <p:transition spd="slow"/>
    </mc:Fallback>
  </mc:AlternateContent>
</p:sld>
</file>

<file path=ppt/slides/slide10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8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03"/>
          </p:nvPr>
        </p:nvSpPr>
        <p:spPr/>
        <p:txBody>
          <a:bodyPr/>
          <a:p>
            <a:fld id="{28805087-B1DD-4249-97AA-8B613A5C076A}" type="slidenum">
              <a:t>105</a:t>
            </a:fld>
          </a:p>
        </p:txBody>
      </p:sp>
    </p:spTree>
  </p:cSld>
  <mc:AlternateContent>
    <mc:Choice Requires="p14">
      <p:transition spd="slow" p14:dur="2000"/>
    </mc:Choice>
    <mc:Fallback>
      <p:transition spd="slow"/>
    </mc:Fallback>
  </mc:AlternateContent>
</p:sld>
</file>

<file path=ppt/slides/slide10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8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06"/>
          </p:nvPr>
        </p:nvSpPr>
        <p:spPr/>
        <p:txBody>
          <a:bodyPr/>
          <a:p>
            <a:fld id="{D3720CC1-1499-43E6-9D60-312419F86402}" type="slidenum">
              <a:t>106</a:t>
            </a:fld>
          </a:p>
        </p:txBody>
      </p:sp>
    </p:spTree>
  </p:cSld>
  <mc:AlternateContent>
    <mc:Choice Requires="p14">
      <p:transition spd="slow" p14:dur="2000"/>
    </mc:Choice>
    <mc:Fallback>
      <p:transition spd="slow"/>
    </mc:Fallback>
  </mc:AlternateContent>
</p:sld>
</file>

<file path=ppt/slides/slide10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8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09"/>
          </p:nvPr>
        </p:nvSpPr>
        <p:spPr/>
        <p:txBody>
          <a:bodyPr/>
          <a:p>
            <a:fld id="{35C9F281-EE0F-4223-A715-1B2B298E6E78}" type="slidenum">
              <a:t>107</a:t>
            </a:fld>
          </a:p>
        </p:txBody>
      </p:sp>
    </p:spTree>
  </p:cSld>
  <mc:AlternateContent>
    <mc:Choice Requires="p14">
      <p:transition spd="slow" p14:dur="2000"/>
    </mc:Choice>
    <mc:Fallback>
      <p:transition spd="slow"/>
    </mc:Fallback>
  </mc:AlternateContent>
</p:sld>
</file>

<file path=ppt/slides/slide10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8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12"/>
          </p:nvPr>
        </p:nvSpPr>
        <p:spPr/>
        <p:txBody>
          <a:bodyPr/>
          <a:p>
            <a:fld id="{B7060DE5-D4A0-407D-89F2-5EB5A9D398FF}" type="slidenum">
              <a:t>108</a:t>
            </a:fld>
          </a:p>
        </p:txBody>
      </p:sp>
    </p:spTree>
  </p:cSld>
  <mc:AlternateContent>
    <mc:Choice Requires="p14">
      <p:transition spd="slow" p14:dur="2000"/>
    </mc:Choice>
    <mc:Fallback>
      <p:transition spd="slow"/>
    </mc:Fallback>
  </mc:AlternateContent>
</p:sld>
</file>

<file path=ppt/slides/slide10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9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15"/>
          </p:nvPr>
        </p:nvSpPr>
        <p:spPr/>
        <p:txBody>
          <a:bodyPr/>
          <a:p>
            <a:fld id="{E8E5F41A-C062-4530-9C3D-9226780E05D2}" type="slidenum">
              <a:t>109</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1"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lnSpc>
                <a:spcPct val="100000"/>
              </a:lnSpc>
              <a:buNone/>
              <a:tabLst>
                <a:tab algn="l" pos="0"/>
              </a:tabLst>
            </a:pPr>
            <a:r>
              <a:rPr b="0" lang="zh-CN" sz="4400" spc="-1" strike="noStrike">
                <a:solidFill>
                  <a:srgbClr val="000000"/>
                </a:solidFill>
                <a:latin typeface="Arial"/>
              </a:rPr>
              <a:t>指针定义——常量指针与指向常量的指针</a:t>
            </a:r>
            <a:endParaRPr b="0" lang="en-US" sz="4400" spc="-1" strike="noStrike">
              <a:solidFill>
                <a:srgbClr val="000000"/>
              </a:solidFill>
              <a:latin typeface="Arial"/>
            </a:endParaRPr>
          </a:p>
        </p:txBody>
      </p:sp>
      <p:sp>
        <p:nvSpPr>
          <p:cNvPr id="1572" name="PlaceHolder 5"/>
          <p:cNvSpPr/>
          <p:nvPr/>
        </p:nvSpPr>
        <p:spPr>
          <a:xfrm>
            <a:off x="838080" y="1825920"/>
            <a:ext cx="10513080" cy="4348800"/>
          </a:xfrm>
          <a:prstGeom prst="rect">
            <a:avLst/>
          </a:prstGeom>
          <a:noFill/>
          <a:ln w="0">
            <a:noFill/>
          </a:ln>
        </p:spPr>
        <p:style>
          <a:lnRef idx="0"/>
          <a:fillRef idx="0"/>
          <a:effectRef idx="0"/>
          <a:fontRef idx="minor"/>
        </p:style>
        <p:txBody>
          <a:bodyPr lIns="0" rIns="0" tIns="0" bIns="0" anchor="t">
            <a:normAutofit/>
          </a:bodyPr>
          <a:p>
            <a:pPr>
              <a:lnSpc>
                <a:spcPct val="100000"/>
              </a:lnSpc>
              <a:spcBef>
                <a:spcPts val="1417"/>
              </a:spcBef>
            </a:pPr>
            <a:endParaRPr b="0" lang="en-US" sz="3200" spc="-1" strike="noStrike">
              <a:solidFill>
                <a:srgbClr val="000000"/>
              </a:solidFill>
              <a:latin typeface="Arial"/>
            </a:endParaRPr>
          </a:p>
          <a:p>
            <a:pPr>
              <a:lnSpc>
                <a:spcPct val="100000"/>
              </a:lnSpc>
              <a:spcBef>
                <a:spcPts val="1417"/>
              </a:spcBef>
            </a:pPr>
            <a:endParaRPr b="0" lang="en-US" sz="3200" spc="-1" strike="noStrike">
              <a:solidFill>
                <a:srgbClr val="000000"/>
              </a:solidFill>
              <a:latin typeface="Arial"/>
            </a:endParaRPr>
          </a:p>
          <a:p>
            <a:pPr>
              <a:lnSpc>
                <a:spcPct val="100000"/>
              </a:lnSpc>
              <a:spcBef>
                <a:spcPts val="1417"/>
              </a:spcBef>
            </a:pPr>
            <a:endParaRPr b="0" lang="en-US" sz="3200" spc="-1" strike="noStrike">
              <a:solidFill>
                <a:srgbClr val="000000"/>
              </a:solidFill>
              <a:latin typeface="Arial"/>
            </a:endParaRPr>
          </a:p>
          <a:p>
            <a:pPr>
              <a:lnSpc>
                <a:spcPct val="100000"/>
              </a:lnSpc>
              <a:spcBef>
                <a:spcPts val="1417"/>
              </a:spcBef>
            </a:pPr>
            <a:endParaRPr b="0" lang="en-US" sz="3200" spc="-1" strike="noStrike">
              <a:solidFill>
                <a:srgbClr val="000000"/>
              </a:solidFill>
              <a:latin typeface="Arial"/>
            </a:endParaRPr>
          </a:p>
          <a:p>
            <a:pPr>
              <a:lnSpc>
                <a:spcPct val="100000"/>
              </a:lnSpc>
              <a:spcBef>
                <a:spcPts val="1417"/>
              </a:spcBef>
            </a:pP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zh-CN" sz="3200" spc="-1" strike="noStrike">
                <a:solidFill>
                  <a:srgbClr val="000000"/>
                </a:solidFill>
                <a:latin typeface="Arial"/>
                <a:ea typeface="DejaVu Sans"/>
              </a:rPr>
              <a:t>注意⚠️ 本身是常量的指针必须要初始化</a:t>
            </a:r>
            <a:endParaRPr b="0" lang="en-US" sz="3200" spc="-1" strike="noStrike">
              <a:solidFill>
                <a:srgbClr val="000000"/>
              </a:solidFill>
              <a:latin typeface="Arial"/>
            </a:endParaRPr>
          </a:p>
        </p:txBody>
      </p:sp>
      <p:pic>
        <p:nvPicPr>
          <p:cNvPr id="1573" name="" descr=""/>
          <p:cNvPicPr/>
          <p:nvPr/>
        </p:nvPicPr>
        <p:blipFill>
          <a:blip r:embed="rId1"/>
          <a:stretch/>
        </p:blipFill>
        <p:spPr>
          <a:xfrm>
            <a:off x="838080" y="1800000"/>
            <a:ext cx="7008120" cy="3579120"/>
          </a:xfrm>
          <a:prstGeom prst="rect">
            <a:avLst/>
          </a:prstGeom>
          <a:ln w="0">
            <a:noFill/>
          </a:ln>
        </p:spPr>
      </p:pic>
      <p:sp>
        <p:nvSpPr>
          <p:cNvPr id="3" name="PlaceHolder 2"/>
          <p:cNvSpPr>
            <a:spLocks noGrp="1"/>
          </p:cNvSpPr>
          <p:nvPr>
            <p:ph type="sldNum" idx="54"/>
          </p:nvPr>
        </p:nvSpPr>
        <p:spPr/>
        <p:txBody>
          <a:bodyPr/>
          <a:p>
            <a:fld id="{CA84AB2F-496F-4921-AAB5-EDB51CAD8674}" type="slidenum">
              <a:t>11</a:t>
            </a:fld>
          </a:p>
        </p:txBody>
      </p:sp>
    </p:spTree>
  </p:cSld>
  <mc:AlternateContent>
    <mc:Choice Requires="p14">
      <p:transition spd="slow" p14:dur="2000"/>
    </mc:Choice>
    <mc:Fallback>
      <p:transition spd="slow"/>
    </mc:Fallback>
  </mc:AlternateContent>
</p:sld>
</file>

<file path=ppt/slides/slide1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9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18"/>
          </p:nvPr>
        </p:nvSpPr>
        <p:spPr/>
        <p:txBody>
          <a:bodyPr/>
          <a:p>
            <a:fld id="{90C090B0-8D5B-4E79-A436-BEBB2757A882}" type="slidenum">
              <a:t>110</a:t>
            </a:fld>
          </a:p>
        </p:txBody>
      </p:sp>
    </p:spTree>
  </p:cSld>
  <mc:AlternateContent>
    <mc:Choice Requires="p14">
      <p:transition spd="slow" p14:dur="2000"/>
    </mc:Choice>
    <mc:Fallback>
      <p:transition spd="slow"/>
    </mc:Fallback>
  </mc:AlternateContent>
</p:sld>
</file>

<file path=ppt/slides/slide1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9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21"/>
          </p:nvPr>
        </p:nvSpPr>
        <p:spPr/>
        <p:txBody>
          <a:bodyPr/>
          <a:p>
            <a:fld id="{C6560309-D777-48E5-B370-2981F7E74B41}" type="slidenum">
              <a:t>111</a:t>
            </a:fld>
          </a:p>
        </p:txBody>
      </p:sp>
    </p:spTree>
  </p:cSld>
  <mc:AlternateContent>
    <mc:Choice Requires="p14">
      <p:transition spd="slow" p14:dur="2000"/>
    </mc:Choice>
    <mc:Fallback>
      <p:transition spd="slow"/>
    </mc:Fallback>
  </mc:AlternateContent>
</p:sld>
</file>

<file path=ppt/slides/slide1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9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24"/>
          </p:nvPr>
        </p:nvSpPr>
        <p:spPr/>
        <p:txBody>
          <a:bodyPr/>
          <a:p>
            <a:fld id="{9E8E062D-556A-4E1B-857A-E4831F1336EA}" type="slidenum">
              <a:t>112</a:t>
            </a:fld>
          </a:p>
        </p:txBody>
      </p:sp>
    </p:spTree>
  </p:cSld>
  <mc:AlternateContent>
    <mc:Choice Requires="p14">
      <p:transition spd="slow" p14:dur="2000"/>
    </mc:Choice>
    <mc:Fallback>
      <p:transition spd="slow"/>
    </mc:Fallback>
  </mc:AlternateContent>
</p:sld>
</file>

<file path=ppt/slides/slide1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9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27"/>
          </p:nvPr>
        </p:nvSpPr>
        <p:spPr/>
        <p:txBody>
          <a:bodyPr/>
          <a:p>
            <a:fld id="{1B13EB06-2C09-4EA3-9E21-F0611493C259}" type="slidenum">
              <a:t>113</a:t>
            </a:fld>
          </a:p>
        </p:txBody>
      </p:sp>
    </p:spTree>
  </p:cSld>
  <mc:AlternateContent>
    <mc:Choice Requires="p14">
      <p:transition spd="slow" p14:dur="2000"/>
    </mc:Choice>
    <mc:Fallback>
      <p:transition spd="slow"/>
    </mc:Fallback>
  </mc:AlternateContent>
</p:sld>
</file>

<file path=ppt/slides/slide1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0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30"/>
          </p:nvPr>
        </p:nvSpPr>
        <p:spPr/>
        <p:txBody>
          <a:bodyPr/>
          <a:p>
            <a:fld id="{1674B99E-54FB-4117-A9ED-6D013C8B4203}" type="slidenum">
              <a:t>114</a:t>
            </a:fld>
          </a:p>
        </p:txBody>
      </p:sp>
    </p:spTree>
  </p:cSld>
  <mc:AlternateContent>
    <mc:Choice Requires="p14">
      <p:transition spd="slow" p14:dur="2000"/>
    </mc:Choice>
    <mc:Fallback>
      <p:transition spd="slow"/>
    </mc:Fallback>
  </mc:AlternateContent>
</p:sld>
</file>

<file path=ppt/slides/slide1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0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33"/>
          </p:nvPr>
        </p:nvSpPr>
        <p:spPr/>
        <p:txBody>
          <a:bodyPr/>
          <a:p>
            <a:fld id="{B3847363-91E3-4AE1-972F-B98E5BD00766}" type="slidenum">
              <a:t>115</a:t>
            </a:fld>
          </a:p>
        </p:txBody>
      </p:sp>
    </p:spTree>
  </p:cSld>
  <mc:AlternateContent>
    <mc:Choice Requires="p14">
      <p:transition spd="slow" p14:dur="2000"/>
    </mc:Choice>
    <mc:Fallback>
      <p:transition spd="slow"/>
    </mc:Fallback>
  </mc:AlternateContent>
</p:sld>
</file>

<file path=ppt/slides/slide1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0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36"/>
          </p:nvPr>
        </p:nvSpPr>
        <p:spPr/>
        <p:txBody>
          <a:bodyPr/>
          <a:p>
            <a:fld id="{93B6E24C-E4D8-4445-BFC5-E7126E74018B}" type="slidenum">
              <a:t>116</a:t>
            </a:fld>
          </a:p>
        </p:txBody>
      </p:sp>
    </p:spTree>
  </p:cSld>
  <mc:AlternateContent>
    <mc:Choice Requires="p14">
      <p:transition spd="slow" p14:dur="2000"/>
    </mc:Choice>
    <mc:Fallback>
      <p:transition spd="slow"/>
    </mc:Fallback>
  </mc:AlternateContent>
</p:sld>
</file>

<file path=ppt/slides/slide1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0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39"/>
          </p:nvPr>
        </p:nvSpPr>
        <p:spPr/>
        <p:txBody>
          <a:bodyPr/>
          <a:p>
            <a:fld id="{CBCC71C0-969A-40C7-A0FF-3652928080E7}" type="slidenum">
              <a:t>117</a:t>
            </a:fld>
          </a:p>
        </p:txBody>
      </p:sp>
    </p:spTree>
  </p:cSld>
  <mc:AlternateContent>
    <mc:Choice Requires="p14">
      <p:transition spd="slow" p14:dur="2000"/>
    </mc:Choice>
    <mc:Fallback>
      <p:transition spd="slow"/>
    </mc:Fallback>
  </mc:AlternateContent>
</p:sld>
</file>

<file path=ppt/slides/slide1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0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42"/>
          </p:nvPr>
        </p:nvSpPr>
        <p:spPr/>
        <p:txBody>
          <a:bodyPr/>
          <a:p>
            <a:fld id="{FEC9B202-C6F7-44B1-974A-E3FA0E17E44E}" type="slidenum">
              <a:t>118</a:t>
            </a:fld>
          </a:p>
        </p:txBody>
      </p:sp>
    </p:spTree>
  </p:cSld>
  <mc:AlternateContent>
    <mc:Choice Requires="p14">
      <p:transition spd="slow" p14:dur="2000"/>
    </mc:Choice>
    <mc:Fallback>
      <p:transition spd="slow"/>
    </mc:Fallback>
  </mc:AlternateContent>
</p:sld>
</file>

<file path=ppt/slides/slide1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1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45"/>
          </p:nvPr>
        </p:nvSpPr>
        <p:spPr/>
        <p:txBody>
          <a:bodyPr/>
          <a:p>
            <a:fld id="{A83FB640-00D9-4ABC-8F9B-DB042BAD88C8}" type="slidenum">
              <a:t>119</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4"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lnSpc>
                <a:spcPct val="100000"/>
              </a:lnSpc>
              <a:buNone/>
              <a:tabLst>
                <a:tab algn="l" pos="0"/>
              </a:tabLst>
            </a:pPr>
            <a:r>
              <a:rPr b="0" lang="zh-CN" sz="4400" spc="-1" strike="noStrike">
                <a:solidFill>
                  <a:srgbClr val="000000"/>
                </a:solidFill>
                <a:latin typeface="Arial"/>
              </a:rPr>
              <a:t>指针定义——常量指针与指向常量的指针</a:t>
            </a:r>
            <a:endParaRPr b="0" lang="en-US" sz="4400" spc="-1" strike="noStrike">
              <a:solidFill>
                <a:srgbClr val="000000"/>
              </a:solidFill>
              <a:latin typeface="Arial"/>
            </a:endParaRPr>
          </a:p>
        </p:txBody>
      </p:sp>
      <p:sp>
        <p:nvSpPr>
          <p:cNvPr id="1575" name="PlaceHolder 6"/>
          <p:cNvSpPr/>
          <p:nvPr/>
        </p:nvSpPr>
        <p:spPr>
          <a:xfrm>
            <a:off x="838080" y="1825920"/>
            <a:ext cx="10513080" cy="4348800"/>
          </a:xfrm>
          <a:prstGeom prst="rect">
            <a:avLst/>
          </a:prstGeom>
          <a:noFill/>
          <a:ln w="0">
            <a:noFill/>
          </a:ln>
        </p:spPr>
        <p:style>
          <a:lnRef idx="0"/>
          <a:fillRef idx="0"/>
          <a:effectRef idx="0"/>
          <a:fontRef idx="minor"/>
        </p:style>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zh-CN" sz="3200" spc="-1" strike="noStrike">
                <a:solidFill>
                  <a:srgbClr val="000000"/>
                </a:solidFill>
                <a:latin typeface="Arial"/>
                <a:ea typeface="DejaVu Sans"/>
              </a:rPr>
              <a:t>思考题🤔</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zh-CN" sz="3200" spc="-1" strike="noStrike">
                <a:solidFill>
                  <a:srgbClr val="000000"/>
                </a:solidFill>
                <a:latin typeface="Arial"/>
                <a:ea typeface="DejaVu Sans"/>
              </a:rPr>
              <a:t>请解释</a:t>
            </a:r>
            <a:r>
              <a:rPr b="0" lang="en-US" sz="3200" spc="-1" strike="noStrike">
                <a:solidFill>
                  <a:srgbClr val="000000"/>
                </a:solidFill>
                <a:latin typeface="Arial"/>
                <a:ea typeface="DejaVu Sans"/>
              </a:rPr>
              <a:t>const int *const *const P</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zh-CN" sz="3200" spc="-1" strike="noStrike">
                <a:solidFill>
                  <a:srgbClr val="000000"/>
                </a:solidFill>
                <a:latin typeface="Arial"/>
                <a:ea typeface="DejaVu Sans"/>
              </a:rPr>
              <a:t>如何定义一个本身是静态类型的指针</a:t>
            </a:r>
            <a:r>
              <a:rPr b="0" lang="en-US" sz="3200" spc="-1" strike="noStrike">
                <a:solidFill>
                  <a:srgbClr val="000000"/>
                </a:solidFill>
                <a:latin typeface="Arial"/>
                <a:ea typeface="DejaVu Sans"/>
              </a:rPr>
              <a:t>P</a:t>
            </a:r>
            <a:endParaRPr b="0" lang="en-US" sz="3200" spc="-1" strike="noStrike">
              <a:solidFill>
                <a:srgbClr val="000000"/>
              </a:solidFill>
              <a:latin typeface="Arial"/>
            </a:endParaRPr>
          </a:p>
          <a:p>
            <a:pPr>
              <a:lnSpc>
                <a:spcPct val="100000"/>
              </a:lnSpc>
              <a:spcBef>
                <a:spcPts val="1417"/>
              </a:spcBef>
            </a:pPr>
            <a:endParaRPr b="0" lang="en-US" sz="3200" spc="-1" strike="noStrike">
              <a:solidFill>
                <a:srgbClr val="000000"/>
              </a:solidFill>
              <a:latin typeface="Arial"/>
            </a:endParaRPr>
          </a:p>
        </p:txBody>
      </p:sp>
      <p:sp>
        <p:nvSpPr>
          <p:cNvPr id="3" name="PlaceHolder 2"/>
          <p:cNvSpPr>
            <a:spLocks noGrp="1"/>
          </p:cNvSpPr>
          <p:nvPr>
            <p:ph type="sldNum" idx="57"/>
          </p:nvPr>
        </p:nvSpPr>
        <p:spPr/>
        <p:txBody>
          <a:bodyPr/>
          <a:p>
            <a:fld id="{53944C63-D7C6-4082-A37B-B01AE18AA8F1}" type="slidenum">
              <a:t>12</a:t>
            </a:fld>
          </a:p>
        </p:txBody>
      </p:sp>
    </p:spTree>
  </p:cSld>
  <mc:AlternateContent>
    <mc:Choice Requires="p14">
      <p:transition spd="slow" p14:dur="2000"/>
    </mc:Choice>
    <mc:Fallback>
      <p:transition spd="slow"/>
    </mc:Fallback>
  </mc:AlternateContent>
</p:sld>
</file>

<file path=ppt/slides/slide1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1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48"/>
          </p:nvPr>
        </p:nvSpPr>
        <p:spPr/>
        <p:txBody>
          <a:bodyPr/>
          <a:p>
            <a:fld id="{E0EF4570-C868-4A9B-9E7E-902CF07613CA}" type="slidenum">
              <a:t>120</a:t>
            </a:fld>
          </a:p>
        </p:txBody>
      </p:sp>
    </p:spTree>
  </p:cSld>
  <mc:AlternateContent>
    <mc:Choice Requires="p14">
      <p:transition spd="slow" p14:dur="2000"/>
    </mc:Choice>
    <mc:Fallback>
      <p:transition spd="slow"/>
    </mc:Fallback>
  </mc:AlternateContent>
</p:sld>
</file>

<file path=ppt/slides/slide1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1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51"/>
          </p:nvPr>
        </p:nvSpPr>
        <p:spPr/>
        <p:txBody>
          <a:bodyPr/>
          <a:p>
            <a:fld id="{D10E4EC1-0B2C-4B01-A26D-5BBDE2E7938B}" type="slidenum">
              <a:t>121</a:t>
            </a:fld>
          </a:p>
        </p:txBody>
      </p:sp>
    </p:spTree>
  </p:cSld>
  <mc:AlternateContent>
    <mc:Choice Requires="p14">
      <p:transition spd="slow" p14:dur="2000"/>
    </mc:Choice>
    <mc:Fallback>
      <p:transition spd="slow"/>
    </mc:Fallback>
  </mc:AlternateContent>
</p:sld>
</file>

<file path=ppt/slides/slide1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1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54"/>
          </p:nvPr>
        </p:nvSpPr>
        <p:spPr/>
        <p:txBody>
          <a:bodyPr/>
          <a:p>
            <a:fld id="{0E8A8CE6-1A1D-4D80-A822-78E0CE7CBEAC}" type="slidenum">
              <a:t>122</a:t>
            </a:fld>
          </a:p>
        </p:txBody>
      </p:sp>
    </p:spTree>
  </p:cSld>
  <mc:AlternateContent>
    <mc:Choice Requires="p14">
      <p:transition spd="slow" p14:dur="2000"/>
    </mc:Choice>
    <mc:Fallback>
      <p:transition spd="slow"/>
    </mc:Fallback>
  </mc:AlternateContent>
</p:sld>
</file>

<file path=ppt/slides/slide1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1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57"/>
          </p:nvPr>
        </p:nvSpPr>
        <p:spPr/>
        <p:txBody>
          <a:bodyPr/>
          <a:p>
            <a:fld id="{B3133383-81C6-4DD6-A76B-F136A49DFA0B}" type="slidenum">
              <a:t>123</a:t>
            </a:fld>
          </a:p>
        </p:txBody>
      </p:sp>
    </p:spTree>
  </p:cSld>
  <mc:AlternateContent>
    <mc:Choice Requires="p14">
      <p:transition spd="slow" p14:dur="2000"/>
    </mc:Choice>
    <mc:Fallback>
      <p:transition spd="slow"/>
    </mc:Fallback>
  </mc:AlternateContent>
</p:sld>
</file>

<file path=ppt/slides/slide1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2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60"/>
          </p:nvPr>
        </p:nvSpPr>
        <p:spPr/>
        <p:txBody>
          <a:bodyPr/>
          <a:p>
            <a:fld id="{7A0A2D19-2D20-46A3-B1E8-BCDFC49507FB}" type="slidenum">
              <a:t>124</a:t>
            </a:fld>
          </a:p>
        </p:txBody>
      </p:sp>
    </p:spTree>
  </p:cSld>
  <mc:AlternateContent>
    <mc:Choice Requires="p14">
      <p:transition spd="slow" p14:dur="2000"/>
    </mc:Choice>
    <mc:Fallback>
      <p:transition spd="slow"/>
    </mc:Fallback>
  </mc:AlternateContent>
</p:sld>
</file>

<file path=ppt/slides/slide1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2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63"/>
          </p:nvPr>
        </p:nvSpPr>
        <p:spPr/>
        <p:txBody>
          <a:bodyPr/>
          <a:p>
            <a:fld id="{1525C1F6-0410-4A3D-9A40-77DB59D1B8A2}" type="slidenum">
              <a:t>125</a:t>
            </a:fld>
          </a:p>
        </p:txBody>
      </p:sp>
    </p:spTree>
  </p:cSld>
  <mc:AlternateContent>
    <mc:Choice Requires="p14">
      <p:transition spd="slow" p14:dur="2000"/>
    </mc:Choice>
    <mc:Fallback>
      <p:transition spd="slow"/>
    </mc:Fallback>
  </mc:AlternateContent>
</p:sld>
</file>

<file path=ppt/slides/slide1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2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66"/>
          </p:nvPr>
        </p:nvSpPr>
        <p:spPr/>
        <p:txBody>
          <a:bodyPr/>
          <a:p>
            <a:fld id="{354282EB-29D9-4C44-B5B6-E89F73ABE190}" type="slidenum">
              <a:t>126</a:t>
            </a:fld>
          </a:p>
        </p:txBody>
      </p:sp>
    </p:spTree>
  </p:cSld>
  <mc:AlternateContent>
    <mc:Choice Requires="p14">
      <p:transition spd="slow" p14:dur="2000"/>
    </mc:Choice>
    <mc:Fallback>
      <p:transition spd="slow"/>
    </mc:Fallback>
  </mc:AlternateContent>
</p:sld>
</file>

<file path=ppt/slides/slide1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2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69"/>
          </p:nvPr>
        </p:nvSpPr>
        <p:spPr/>
        <p:txBody>
          <a:bodyPr/>
          <a:p>
            <a:fld id="{FC1B6967-9D5F-4824-AB99-477D4A7538B6}" type="slidenum">
              <a:t>127</a:t>
            </a:fld>
          </a:p>
        </p:txBody>
      </p:sp>
    </p:spTree>
  </p:cSld>
  <mc:AlternateContent>
    <mc:Choice Requires="p14">
      <p:transition spd="slow" p14:dur="2000"/>
    </mc:Choice>
    <mc:Fallback>
      <p:transition spd="slow"/>
    </mc:Fallback>
  </mc:AlternateContent>
</p:sld>
</file>

<file path=ppt/slides/slide1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2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72"/>
          </p:nvPr>
        </p:nvSpPr>
        <p:spPr/>
        <p:txBody>
          <a:bodyPr/>
          <a:p>
            <a:fld id="{2E587A0A-9EDD-4B32-BE21-C582A9788855}" type="slidenum">
              <a:t>128</a:t>
            </a:fld>
          </a:p>
        </p:txBody>
      </p:sp>
    </p:spTree>
  </p:cSld>
  <mc:AlternateContent>
    <mc:Choice Requires="p14">
      <p:transition spd="slow" p14:dur="2000"/>
    </mc:Choice>
    <mc:Fallback>
      <p:transition spd="slow"/>
    </mc:Fallback>
  </mc:AlternateContent>
</p:sld>
</file>

<file path=ppt/slides/slide1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3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75"/>
          </p:nvPr>
        </p:nvSpPr>
        <p:spPr/>
        <p:txBody>
          <a:bodyPr/>
          <a:p>
            <a:fld id="{606585CD-4BF4-4A64-B5EA-807C297DA6CE}" type="slidenum">
              <a:t>129</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en-US" sz="4400" spc="-1" strike="noStrike">
                <a:solidFill>
                  <a:srgbClr val="000000"/>
                </a:solidFill>
                <a:latin typeface="Arial"/>
              </a:rPr>
              <a:t>*</a:t>
            </a:r>
            <a:r>
              <a:rPr b="0" lang="zh-CN" sz="4400" spc="-1" strike="noStrike">
                <a:solidFill>
                  <a:srgbClr val="000000"/>
                </a:solidFill>
                <a:latin typeface="Arial"/>
              </a:rPr>
              <a:t>指针定义——指向函数的指针</a:t>
            </a:r>
            <a:endParaRPr b="0" lang="en-US" sz="4400" spc="-1" strike="noStrike">
              <a:solidFill>
                <a:srgbClr val="000000"/>
              </a:solidFill>
              <a:latin typeface="Arial"/>
            </a:endParaRPr>
          </a:p>
        </p:txBody>
      </p:sp>
      <p:sp>
        <p:nvSpPr>
          <p:cNvPr id="157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2600" spc="-1" strike="noStrike">
                <a:solidFill>
                  <a:srgbClr val="000000"/>
                </a:solidFill>
                <a:latin typeface="Arial"/>
              </a:rPr>
              <a:t>在之前使用</a:t>
            </a:r>
            <a:r>
              <a:rPr b="0" lang="en-US" sz="2600" spc="-1" strike="noStrike">
                <a:solidFill>
                  <a:srgbClr val="000000"/>
                </a:solidFill>
                <a:latin typeface="Arial"/>
              </a:rPr>
              <a:t>gdb</a:t>
            </a:r>
            <a:r>
              <a:rPr b="0" lang="zh-CN" sz="2600" spc="-1" strike="noStrike">
                <a:solidFill>
                  <a:srgbClr val="000000"/>
                </a:solidFill>
                <a:latin typeface="Arial"/>
              </a:rPr>
              <a:t>的过程中，我们发现函数也是有地址的，自然也有指向函数的指针。</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latin typeface="Arial"/>
              </a:rPr>
              <a:t>对此部分感兴趣的同学可以自行了解，毕竟</a:t>
            </a:r>
            <a:r>
              <a:rPr b="0" lang="en-US" sz="2600" spc="-1" strike="noStrike">
                <a:solidFill>
                  <a:srgbClr val="000000"/>
                </a:solidFill>
                <a:latin typeface="Arial"/>
              </a:rPr>
              <a:t>...</a:t>
            </a:r>
            <a:endParaRPr b="0" lang="en-US" sz="2600" spc="-1" strike="noStrike">
              <a:solidFill>
                <a:srgbClr val="000000"/>
              </a:solidFill>
              <a:latin typeface="Arial"/>
            </a:endParaRPr>
          </a:p>
          <a:p>
            <a:pPr marL="432000" indent="0">
              <a:lnSpc>
                <a:spcPct val="100000"/>
              </a:lnSpc>
              <a:spcBef>
                <a:spcPts val="1417"/>
              </a:spcBef>
              <a:buNone/>
              <a:tabLst>
                <a:tab algn="l" pos="0"/>
              </a:tabLst>
            </a:pPr>
            <a:endParaRPr b="0" lang="en-US" sz="2600" spc="-1" strike="noStrike">
              <a:solidFill>
                <a:srgbClr val="000000"/>
              </a:solidFill>
              <a:latin typeface="Arial"/>
            </a:endParaRPr>
          </a:p>
        </p:txBody>
      </p:sp>
      <p:pic>
        <p:nvPicPr>
          <p:cNvPr id="1578" name="" descr=""/>
          <p:cNvPicPr/>
          <p:nvPr/>
        </p:nvPicPr>
        <p:blipFill>
          <a:blip r:embed="rId1"/>
          <a:stretch/>
        </p:blipFill>
        <p:spPr>
          <a:xfrm>
            <a:off x="838080" y="3420000"/>
            <a:ext cx="6316920" cy="2040840"/>
          </a:xfrm>
          <a:prstGeom prst="rect">
            <a:avLst/>
          </a:prstGeom>
          <a:ln w="0">
            <a:noFill/>
          </a:ln>
        </p:spPr>
      </p:pic>
      <p:pic>
        <p:nvPicPr>
          <p:cNvPr id="1579" name="" descr=""/>
          <p:cNvPicPr/>
          <p:nvPr/>
        </p:nvPicPr>
        <p:blipFill>
          <a:blip r:embed="rId2"/>
          <a:stretch/>
        </p:blipFill>
        <p:spPr>
          <a:xfrm>
            <a:off x="7207560" y="3420000"/>
            <a:ext cx="3950640" cy="2962440"/>
          </a:xfrm>
          <a:prstGeom prst="rect">
            <a:avLst/>
          </a:prstGeom>
          <a:ln w="0">
            <a:noFill/>
          </a:ln>
        </p:spPr>
      </p:pic>
      <p:sp>
        <p:nvSpPr>
          <p:cNvPr id="4" name="PlaceHolder 3"/>
          <p:cNvSpPr>
            <a:spLocks noGrp="1"/>
          </p:cNvSpPr>
          <p:nvPr>
            <p:ph type="sldNum" idx="54"/>
          </p:nvPr>
        </p:nvSpPr>
        <p:spPr/>
        <p:txBody>
          <a:bodyPr/>
          <a:p>
            <a:fld id="{18AF992D-6865-4472-9CB5-B5C1BC3F10B1}" type="slidenum">
              <a:t>13</a:t>
            </a:fld>
          </a:p>
        </p:txBody>
      </p:sp>
    </p:spTree>
  </p:cSld>
  <mc:AlternateContent>
    <mc:Choice Requires="p14">
      <p:transition spd="slow" p14:dur="2000"/>
    </mc:Choice>
    <mc:Fallback>
      <p:transition spd="slow"/>
    </mc:Fallback>
  </mc:AlternateContent>
</p:sld>
</file>

<file path=ppt/slides/slide1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3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78"/>
          </p:nvPr>
        </p:nvSpPr>
        <p:spPr/>
        <p:txBody>
          <a:bodyPr/>
          <a:p>
            <a:fld id="{776693DA-D280-4900-918B-6DE18D12B40E}" type="slidenum">
              <a:t>130</a:t>
            </a:fld>
          </a:p>
        </p:txBody>
      </p:sp>
    </p:spTree>
  </p:cSld>
  <mc:AlternateContent>
    <mc:Choice Requires="p14">
      <p:transition spd="slow" p14:dur="2000"/>
    </mc:Choice>
    <mc:Fallback>
      <p:transition spd="slow"/>
    </mc:Fallback>
  </mc:AlternateContent>
</p:sld>
</file>

<file path=ppt/slides/slide1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3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81"/>
          </p:nvPr>
        </p:nvSpPr>
        <p:spPr/>
        <p:txBody>
          <a:bodyPr/>
          <a:p>
            <a:fld id="{6D37F74E-1626-4AFA-A860-628424076711}" type="slidenum">
              <a:t>131</a:t>
            </a:fld>
          </a:p>
        </p:txBody>
      </p:sp>
    </p:spTree>
  </p:cSld>
  <mc:AlternateContent>
    <mc:Choice Requires="p14">
      <p:transition spd="slow" p14:dur="2000"/>
    </mc:Choice>
    <mc:Fallback>
      <p:transition spd="slow"/>
    </mc:Fallback>
  </mc:AlternateContent>
</p:sld>
</file>

<file path=ppt/slides/slide1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3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84"/>
          </p:nvPr>
        </p:nvSpPr>
        <p:spPr/>
        <p:txBody>
          <a:bodyPr/>
          <a:p>
            <a:fld id="{7B218670-2E1B-428D-B6A5-9AD8F1EA5C6D}" type="slidenum">
              <a:t>132</a:t>
            </a:fld>
          </a:p>
        </p:txBody>
      </p:sp>
    </p:spTree>
  </p:cSld>
  <mc:AlternateContent>
    <mc:Choice Requires="p14">
      <p:transition spd="slow" p14:dur="2000"/>
    </mc:Choice>
    <mc:Fallback>
      <p:transition spd="slow"/>
    </mc:Fallback>
  </mc:AlternateContent>
</p:sld>
</file>

<file path=ppt/slides/slide1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3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87"/>
          </p:nvPr>
        </p:nvSpPr>
        <p:spPr/>
        <p:txBody>
          <a:bodyPr/>
          <a:p>
            <a:fld id="{46888496-9A1F-4831-ACC4-8796DF97A6D6}" type="slidenum">
              <a:t>133</a:t>
            </a:fld>
          </a:p>
        </p:txBody>
      </p:sp>
    </p:spTree>
  </p:cSld>
  <mc:AlternateContent>
    <mc:Choice Requires="p14">
      <p:transition spd="slow" p14:dur="2000"/>
    </mc:Choice>
    <mc:Fallback>
      <p:transition spd="slow"/>
    </mc:Fallback>
  </mc:AlternateContent>
</p:sld>
</file>

<file path=ppt/slides/slide1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4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90"/>
          </p:nvPr>
        </p:nvSpPr>
        <p:spPr/>
        <p:txBody>
          <a:bodyPr/>
          <a:p>
            <a:fld id="{73AF094C-1DA1-41F7-8787-32FE2852169E}" type="slidenum">
              <a:t>134</a:t>
            </a:fld>
          </a:p>
        </p:txBody>
      </p:sp>
    </p:spTree>
  </p:cSld>
  <mc:AlternateContent>
    <mc:Choice Requires="p14">
      <p:transition spd="slow" p14:dur="2000"/>
    </mc:Choice>
    <mc:Fallback>
      <p:transition spd="slow"/>
    </mc:Fallback>
  </mc:AlternateContent>
</p:sld>
</file>

<file path=ppt/slides/slide1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4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93"/>
          </p:nvPr>
        </p:nvSpPr>
        <p:spPr/>
        <p:txBody>
          <a:bodyPr/>
          <a:p>
            <a:fld id="{39E810B7-1C38-4F80-9DBC-ACB89E2AC502}" type="slidenum">
              <a:t>135</a:t>
            </a:fld>
          </a:p>
        </p:txBody>
      </p:sp>
    </p:spTree>
  </p:cSld>
  <mc:AlternateContent>
    <mc:Choice Requires="p14">
      <p:transition spd="slow" p14:dur="2000"/>
    </mc:Choice>
    <mc:Fallback>
      <p:transition spd="slow"/>
    </mc:Fallback>
  </mc:AlternateContent>
</p:sld>
</file>

<file path=ppt/slides/slide1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4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96"/>
          </p:nvPr>
        </p:nvSpPr>
        <p:spPr/>
        <p:txBody>
          <a:bodyPr/>
          <a:p>
            <a:fld id="{3392F0A0-462F-44A7-A502-07C6A6A2836B}" type="slidenum">
              <a:t>136</a:t>
            </a:fld>
          </a:p>
        </p:txBody>
      </p:sp>
    </p:spTree>
  </p:cSld>
  <mc:AlternateContent>
    <mc:Choice Requires="p14">
      <p:transition spd="slow" p14:dur="2000"/>
    </mc:Choice>
    <mc:Fallback>
      <p:transition spd="slow"/>
    </mc:Fallback>
  </mc:AlternateContent>
</p:sld>
</file>

<file path=ppt/slides/slide1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4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99"/>
          </p:nvPr>
        </p:nvSpPr>
        <p:spPr/>
        <p:txBody>
          <a:bodyPr/>
          <a:p>
            <a:fld id="{D535C199-D78D-42D6-A498-18F9671F3845}" type="slidenum">
              <a:t>137</a:t>
            </a:fld>
          </a:p>
        </p:txBody>
      </p:sp>
    </p:spTree>
  </p:cSld>
  <mc:AlternateContent>
    <mc:Choice Requires="p14">
      <p:transition spd="slow" p14:dur="2000"/>
    </mc:Choice>
    <mc:Fallback>
      <p:transition spd="slow"/>
    </mc:Fallback>
  </mc:AlternateContent>
</p:sld>
</file>

<file path=ppt/slides/slide1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4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402"/>
          </p:nvPr>
        </p:nvSpPr>
        <p:spPr/>
        <p:txBody>
          <a:bodyPr/>
          <a:p>
            <a:fld id="{23E8CA60-5629-41CF-A25F-022FBD2C9C49}" type="slidenum">
              <a:t>138</a:t>
            </a:fld>
          </a:p>
        </p:txBody>
      </p:sp>
    </p:spTree>
  </p:cSld>
  <mc:AlternateContent>
    <mc:Choice Requires="p14">
      <p:transition spd="slow" p14:dur="2000"/>
    </mc:Choice>
    <mc:Fallback>
      <p:transition spd="slow"/>
    </mc:Fallback>
  </mc:AlternateContent>
</p:sld>
</file>

<file path=ppt/slides/slide1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5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405"/>
          </p:nvPr>
        </p:nvSpPr>
        <p:spPr/>
        <p:txBody>
          <a:bodyPr/>
          <a:p>
            <a:fld id="{089A41B7-BA1B-4EE9-95F3-AB068ADDF10A}" type="slidenum">
              <a:t>139</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4400" spc="-1" strike="noStrike">
                <a:solidFill>
                  <a:srgbClr val="000000"/>
                </a:solidFill>
                <a:latin typeface="Arial"/>
              </a:rPr>
              <a:t>指针使用——取地址符</a:t>
            </a:r>
            <a:r>
              <a:rPr b="0" lang="en-US" sz="4400" spc="-1" strike="noStrike">
                <a:solidFill>
                  <a:srgbClr val="000000"/>
                </a:solidFill>
                <a:latin typeface="Arial"/>
              </a:rPr>
              <a:t>&amp;</a:t>
            </a:r>
            <a:endParaRPr b="0" lang="en-US" sz="4400" spc="-1" strike="noStrike">
              <a:solidFill>
                <a:srgbClr val="000000"/>
              </a:solidFill>
              <a:latin typeface="Arial"/>
            </a:endParaRPr>
          </a:p>
        </p:txBody>
      </p:sp>
      <p:sp>
        <p:nvSpPr>
          <p:cNvPr id="158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2600" spc="-1" strike="noStrike">
                <a:solidFill>
                  <a:srgbClr val="000000"/>
                </a:solidFill>
                <a:latin typeface="Arial"/>
              </a:rPr>
              <a:t>指针存储的是地址，如果想要指针指向某个变量，则需要获取那个变量的</a:t>
            </a:r>
            <a:r>
              <a:rPr b="1" lang="zh-CN" sz="2600" spc="-1" strike="noStrike">
                <a:solidFill>
                  <a:srgbClr val="000000"/>
                </a:solidFill>
                <a:latin typeface="Arial"/>
              </a:rPr>
              <a:t>地址</a:t>
            </a:r>
            <a:r>
              <a:rPr b="0" lang="zh-CN" sz="2600" spc="-1" strike="noStrike">
                <a:solidFill>
                  <a:srgbClr val="000000"/>
                </a:solidFill>
                <a:latin typeface="Arial"/>
              </a:rPr>
              <a:t>，在变量名称前面加</a:t>
            </a:r>
            <a:r>
              <a:rPr b="0" lang="en-US" sz="2600" spc="-1" strike="noStrike">
                <a:solidFill>
                  <a:srgbClr val="000000"/>
                </a:solidFill>
                <a:latin typeface="Arial"/>
              </a:rPr>
              <a:t>&amp;</a:t>
            </a:r>
            <a:r>
              <a:rPr b="0" lang="zh-CN" sz="2600" spc="-1" strike="noStrike">
                <a:solidFill>
                  <a:srgbClr val="000000"/>
                </a:solidFill>
                <a:latin typeface="Arial"/>
              </a:rPr>
              <a:t>即获取其</a:t>
            </a:r>
            <a:r>
              <a:rPr b="1" lang="zh-CN" sz="2600" spc="-1" strike="noStrike">
                <a:solidFill>
                  <a:srgbClr val="000000"/>
                </a:solidFill>
                <a:latin typeface="Arial"/>
              </a:rPr>
              <a:t>地址</a:t>
            </a:r>
            <a:r>
              <a:rPr b="0" lang="zh-CN" sz="2600" spc="-1" strike="noStrike">
                <a:solidFill>
                  <a:srgbClr val="000000"/>
                </a:solidFill>
                <a:latin typeface="Arial"/>
              </a:rPr>
              <a:t>。</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latin typeface="Arial"/>
              </a:rPr>
              <a:t>但这个</a:t>
            </a:r>
            <a:r>
              <a:rPr b="1" lang="zh-CN" sz="2600" spc="-1" strike="noStrike">
                <a:solidFill>
                  <a:srgbClr val="000000"/>
                </a:solidFill>
                <a:latin typeface="Arial"/>
              </a:rPr>
              <a:t>地址</a:t>
            </a:r>
            <a:r>
              <a:rPr b="0" lang="zh-CN" sz="2600" spc="-1" strike="noStrike">
                <a:solidFill>
                  <a:srgbClr val="000000"/>
                </a:solidFill>
                <a:latin typeface="Arial"/>
              </a:rPr>
              <a:t>对编译器而言也会解释为一个</a:t>
            </a:r>
            <a:r>
              <a:rPr b="1" lang="zh-CN" sz="2600" spc="-1" strike="noStrike">
                <a:solidFill>
                  <a:srgbClr val="000000"/>
                </a:solidFill>
                <a:latin typeface="Arial"/>
              </a:rPr>
              <a:t>指针</a:t>
            </a:r>
            <a:r>
              <a:rPr b="0" lang="zh-CN" sz="2600" spc="-1" strike="noStrike">
                <a:solidFill>
                  <a:srgbClr val="000000"/>
                </a:solidFill>
                <a:latin typeface="Arial"/>
              </a:rPr>
              <a:t>，什么类型的变量取地址就会获得对应类型的</a:t>
            </a:r>
            <a:r>
              <a:rPr b="1" lang="zh-CN" sz="2600" spc="-1" strike="noStrike">
                <a:solidFill>
                  <a:srgbClr val="000000"/>
                </a:solidFill>
                <a:latin typeface="Arial"/>
              </a:rPr>
              <a:t>指针</a:t>
            </a:r>
            <a:r>
              <a:rPr b="0" lang="zh-CN" sz="2600" spc="-1" strike="noStrike">
                <a:solidFill>
                  <a:srgbClr val="000000"/>
                </a:solidFill>
                <a:latin typeface="Arial"/>
              </a:rPr>
              <a:t>。</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latin typeface="Arial"/>
              </a:rPr>
              <a:t>在学习指针之前，我们在</a:t>
            </a:r>
            <a:r>
              <a:rPr b="0" lang="en-US" sz="2600" spc="-1" strike="noStrike">
                <a:solidFill>
                  <a:srgbClr val="000000"/>
                </a:solidFill>
                <a:latin typeface="Arial"/>
              </a:rPr>
              <a:t>scanf</a:t>
            </a:r>
            <a:r>
              <a:rPr b="0" lang="zh-CN" sz="2600" spc="-1" strike="noStrike">
                <a:solidFill>
                  <a:srgbClr val="000000"/>
                </a:solidFill>
                <a:latin typeface="Arial"/>
              </a:rPr>
              <a:t>中见过该符号，我们向</a:t>
            </a:r>
            <a:r>
              <a:rPr b="0" lang="en-US" sz="2600" spc="-1" strike="noStrike">
                <a:solidFill>
                  <a:srgbClr val="000000"/>
                </a:solidFill>
                <a:latin typeface="Arial"/>
              </a:rPr>
              <a:t>scanf</a:t>
            </a:r>
            <a:r>
              <a:rPr b="0" lang="zh-CN" sz="2600" spc="-1" strike="noStrike">
                <a:solidFill>
                  <a:srgbClr val="000000"/>
                </a:solidFill>
                <a:latin typeface="Arial"/>
              </a:rPr>
              <a:t>传入地址，</a:t>
            </a:r>
            <a:r>
              <a:rPr b="0" lang="en-US" sz="2600" spc="-1" strike="noStrike">
                <a:solidFill>
                  <a:srgbClr val="000000"/>
                </a:solidFill>
                <a:latin typeface="Arial"/>
              </a:rPr>
              <a:t>scanf</a:t>
            </a:r>
            <a:r>
              <a:rPr b="0" lang="zh-CN" sz="2600" spc="-1" strike="noStrike">
                <a:solidFill>
                  <a:srgbClr val="000000"/>
                </a:solidFill>
                <a:latin typeface="Arial"/>
              </a:rPr>
              <a:t>将数据写入内存空间。也就是说，在编译时，就算我传入的地址事实上并不是用于存放</a:t>
            </a:r>
            <a:r>
              <a:rPr b="0" lang="en-US" sz="2600" spc="-1" strike="noStrike">
                <a:solidFill>
                  <a:srgbClr val="000000"/>
                </a:solidFill>
                <a:latin typeface="Arial"/>
              </a:rPr>
              <a:t>int</a:t>
            </a:r>
            <a:r>
              <a:rPr b="0" lang="zh-CN" sz="2600" spc="-1" strike="noStrike">
                <a:solidFill>
                  <a:srgbClr val="000000"/>
                </a:solidFill>
                <a:latin typeface="Arial"/>
              </a:rPr>
              <a:t>类型的，编译器也不会报</a:t>
            </a:r>
            <a:r>
              <a:rPr b="0" lang="zh-CN" sz="2600" spc="-1" strike="noStrike">
                <a:solidFill>
                  <a:srgbClr val="ff0000"/>
                </a:solidFill>
                <a:latin typeface="Arial"/>
              </a:rPr>
              <a:t>错</a:t>
            </a:r>
            <a:r>
              <a:rPr b="0" lang="zh-CN" sz="2600" spc="-1" strike="noStrike">
                <a:solidFill>
                  <a:srgbClr val="000000"/>
                </a:solidFill>
                <a:latin typeface="Arial"/>
              </a:rPr>
              <a:t>。</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latin typeface="Arial"/>
              </a:rPr>
              <a:t>当然，在运行过程中可能会引发错误，如果将长数据写入短变量就会导致内存污染，例如编译器为该地址申请的空间为四字节，你却写入八字节的数据，污染了临近的内存空间。（属于</a:t>
            </a:r>
            <a:r>
              <a:rPr b="0" lang="en-US" sz="2600" spc="-1" strike="noStrike">
                <a:solidFill>
                  <a:srgbClr val="000000"/>
                </a:solidFill>
                <a:latin typeface="Arial"/>
              </a:rPr>
              <a:t>UB</a:t>
            </a:r>
            <a:r>
              <a:rPr b="0" lang="zh-CN" sz="2600" spc="-1" strike="noStrike">
                <a:solidFill>
                  <a:srgbClr val="000000"/>
                </a:solidFill>
                <a:latin typeface="Arial"/>
              </a:rPr>
              <a:t>，你永远无法假定内存空间的分布）</a:t>
            </a:r>
            <a:endParaRPr b="0" lang="en-US" sz="2600" spc="-1" strike="noStrike">
              <a:solidFill>
                <a:srgbClr val="000000"/>
              </a:solidFill>
              <a:latin typeface="Arial"/>
            </a:endParaRPr>
          </a:p>
        </p:txBody>
      </p:sp>
      <p:sp>
        <p:nvSpPr>
          <p:cNvPr id="4" name="PlaceHolder 3"/>
          <p:cNvSpPr>
            <a:spLocks noGrp="1"/>
          </p:cNvSpPr>
          <p:nvPr>
            <p:ph type="sldNum" idx="57"/>
          </p:nvPr>
        </p:nvSpPr>
        <p:spPr/>
        <p:txBody>
          <a:bodyPr/>
          <a:p>
            <a:fld id="{754E4F53-6458-434F-A16E-5169990CA479}" type="slidenum">
              <a:t>14</a:t>
            </a:fld>
          </a:p>
        </p:txBody>
      </p:sp>
    </p:spTree>
  </p:cSld>
  <mc:AlternateContent>
    <mc:Choice Requires="p14">
      <p:transition spd="slow" p14:dur="2000"/>
    </mc:Choice>
    <mc:Fallback>
      <p:transition spd="slow"/>
    </mc:Fallback>
  </mc:AlternateContent>
</p:sld>
</file>

<file path=ppt/slides/slide1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5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408"/>
          </p:nvPr>
        </p:nvSpPr>
        <p:spPr/>
        <p:txBody>
          <a:bodyPr/>
          <a:p>
            <a:fld id="{A895F8F6-8B69-4463-8200-BFCDDFA1A969}" type="slidenum">
              <a:t>140</a:t>
            </a:fld>
          </a:p>
        </p:txBody>
      </p:sp>
    </p:spTree>
  </p:cSld>
  <mc:AlternateContent>
    <mc:Choice Requires="p14">
      <p:transition spd="slow" p14:dur="2000"/>
    </mc:Choice>
    <mc:Fallback>
      <p:transition spd="slow"/>
    </mc:Fallback>
  </mc:AlternateContent>
</p:sld>
</file>

<file path=ppt/slides/slide1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5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411"/>
          </p:nvPr>
        </p:nvSpPr>
        <p:spPr/>
        <p:txBody>
          <a:bodyPr/>
          <a:p>
            <a:fld id="{496A792B-F8EB-419C-BFB0-7836FEBB80CD}" type="slidenum">
              <a:t>141</a:t>
            </a:fld>
          </a:p>
        </p:txBody>
      </p:sp>
    </p:spTree>
  </p:cSld>
  <mc:AlternateContent>
    <mc:Choice Requires="p14">
      <p:transition spd="slow" p14:dur="2000"/>
    </mc:Choice>
    <mc:Fallback>
      <p:transition spd="slow"/>
    </mc:Fallback>
  </mc:AlternateContent>
</p:sld>
</file>

<file path=ppt/slides/slide1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5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414"/>
          </p:nvPr>
        </p:nvSpPr>
        <p:spPr/>
        <p:txBody>
          <a:bodyPr/>
          <a:p>
            <a:fld id="{7D0502F4-2020-4F82-8D89-412E2F740C7B}" type="slidenum">
              <a:t>142</a:t>
            </a:fld>
          </a:p>
        </p:txBody>
      </p:sp>
    </p:spTree>
  </p:cSld>
  <mc:AlternateContent>
    <mc:Choice Requires="p14">
      <p:transition spd="slow" p14:dur="2000"/>
    </mc:Choice>
    <mc:Fallback>
      <p:transition spd="slow"/>
    </mc:Fallback>
  </mc:AlternateContent>
</p:sld>
</file>

<file path=ppt/slides/slide1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5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417"/>
          </p:nvPr>
        </p:nvSpPr>
        <p:spPr/>
        <p:txBody>
          <a:bodyPr/>
          <a:p>
            <a:fld id="{D7049C6A-A3A5-43EA-B40B-C33C6A745DF3}" type="slidenum">
              <a:t>143</a:t>
            </a:fld>
          </a:p>
        </p:txBody>
      </p:sp>
    </p:spTree>
  </p:cSld>
  <mc:AlternateContent>
    <mc:Choice Requires="p14">
      <p:transition spd="slow" p14:dur="2000"/>
    </mc:Choice>
    <mc:Fallback>
      <p:transition spd="slow"/>
    </mc:Fallback>
  </mc:AlternateContent>
</p:sld>
</file>

<file path=ppt/slides/slide1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6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420"/>
          </p:nvPr>
        </p:nvSpPr>
        <p:spPr/>
        <p:txBody>
          <a:bodyPr/>
          <a:p>
            <a:fld id="{C7FE54E8-799D-4029-98AB-35C8D3DC43DE}" type="slidenum">
              <a:t>144</a:t>
            </a:fld>
          </a:p>
        </p:txBody>
      </p:sp>
    </p:spTree>
  </p:cSld>
  <mc:AlternateContent>
    <mc:Choice Requires="p14">
      <p:transition spd="slow" p14:dur="2000"/>
    </mc:Choice>
    <mc:Fallback>
      <p:transition spd="slow"/>
    </mc:Fallback>
  </mc:AlternateContent>
</p:sld>
</file>

<file path=ppt/slides/slide1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6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423"/>
          </p:nvPr>
        </p:nvSpPr>
        <p:spPr/>
        <p:txBody>
          <a:bodyPr/>
          <a:p>
            <a:fld id="{E133C54D-1EE8-464D-8943-5614A130D175}" type="slidenum">
              <a:t>145</a:t>
            </a:fld>
          </a:p>
        </p:txBody>
      </p:sp>
    </p:spTree>
  </p:cSld>
  <mc:AlternateContent>
    <mc:Choice Requires="p14">
      <p:transition spd="slow" p14:dur="2000"/>
    </mc:Choice>
    <mc:Fallback>
      <p:transition spd="slow"/>
    </mc:Fallback>
  </mc:AlternateContent>
</p:sld>
</file>

<file path=ppt/slides/slide1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6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426"/>
          </p:nvPr>
        </p:nvSpPr>
        <p:spPr/>
        <p:txBody>
          <a:bodyPr/>
          <a:p>
            <a:fld id="{BC28311C-D092-45A1-8BD4-45F89C36947A}" type="slidenum">
              <a:t>146</a:t>
            </a:fld>
          </a:p>
        </p:txBody>
      </p:sp>
    </p:spTree>
  </p:cSld>
  <mc:AlternateContent>
    <mc:Choice Requires="p14">
      <p:transition spd="slow" p14:dur="2000"/>
    </mc:Choice>
    <mc:Fallback>
      <p:transition spd="slow"/>
    </mc:Fallback>
  </mc:AlternateContent>
</p:sld>
</file>

<file path=ppt/slides/slide1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86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33"/>
          </p:nvPr>
        </p:nvSpPr>
        <p:spPr/>
        <p:txBody>
          <a:bodyPr/>
          <a:p>
            <a:fld id="{0242A63C-769A-40D6-AA3A-656D3E830D44}" type="slidenum">
              <a:t>147</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4400" spc="-1" strike="noStrike">
                <a:solidFill>
                  <a:srgbClr val="000000"/>
                </a:solidFill>
                <a:latin typeface="Arial"/>
              </a:rPr>
              <a:t>指针使用——解引用符</a:t>
            </a:r>
            <a:r>
              <a:rPr b="0" lang="en-US" sz="4400" spc="-1" strike="noStrike">
                <a:solidFill>
                  <a:srgbClr val="000000"/>
                </a:solidFill>
                <a:latin typeface="Arial"/>
              </a:rPr>
              <a:t>*</a:t>
            </a:r>
            <a:endParaRPr b="0" lang="en-US" sz="4400" spc="-1" strike="noStrike">
              <a:solidFill>
                <a:srgbClr val="000000"/>
              </a:solidFill>
              <a:latin typeface="Arial"/>
            </a:endParaRPr>
          </a:p>
        </p:txBody>
      </p:sp>
      <p:sp>
        <p:nvSpPr>
          <p:cNvPr id="158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2600" spc="-1" strike="noStrike">
                <a:solidFill>
                  <a:srgbClr val="000000"/>
                </a:solidFill>
                <a:latin typeface="Arial"/>
              </a:rPr>
              <a:t>指针的一个功能就是充当变量的“别名”</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latin typeface="Arial"/>
              </a:rPr>
              <a:t>通过指针储存的地址可以修改指向变量的值，那么解引用符</a:t>
            </a:r>
            <a:r>
              <a:rPr b="0" lang="en-US" sz="2600" spc="-1" strike="noStrike">
                <a:solidFill>
                  <a:srgbClr val="000000"/>
                </a:solidFill>
                <a:latin typeface="Arial"/>
              </a:rPr>
              <a:t>*</a:t>
            </a:r>
            <a:r>
              <a:rPr b="0" lang="zh-CN" sz="2600" spc="-1" strike="noStrike">
                <a:solidFill>
                  <a:srgbClr val="000000"/>
                </a:solidFill>
                <a:latin typeface="Arial"/>
              </a:rPr>
              <a:t>可以获取这个地址空间</a:t>
            </a:r>
            <a:r>
              <a:rPr b="0" lang="zh-CN" sz="2600" spc="-1" strike="noStrike">
                <a:solidFill>
                  <a:srgbClr val="ff0000"/>
                </a:solidFill>
                <a:latin typeface="Arial"/>
              </a:rPr>
              <a:t>对应指针类型</a:t>
            </a:r>
            <a:r>
              <a:rPr b="0" lang="zh-CN" sz="2600" spc="-1" strike="noStrike">
                <a:solidFill>
                  <a:srgbClr val="000000"/>
                </a:solidFill>
                <a:latin typeface="Arial"/>
              </a:rPr>
              <a:t>的值。例如：</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highlight>
                  <a:srgbClr val="ffff00"/>
                </a:highlight>
                <a:latin typeface="Arial"/>
              </a:rPr>
              <a:t>看起来有些奇怪？</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highlight>
                  <a:srgbClr val="ffff00"/>
                </a:highlight>
                <a:latin typeface="Arial"/>
              </a:rPr>
              <a:t>为什么地址靠前的部分显示了</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highlight>
                  <a:srgbClr val="ffff00"/>
                </a:highlight>
                <a:latin typeface="Arial"/>
              </a:rPr>
              <a:t>数位靠低的数据？</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highlight>
                  <a:srgbClr val="ffff00"/>
                </a:highlight>
                <a:latin typeface="Arial"/>
              </a:rPr>
              <a:t>请自行了解大端序与小端序😊</a:t>
            </a:r>
            <a:endParaRPr b="0" lang="en-US" sz="26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p:txBody>
      </p:sp>
      <p:pic>
        <p:nvPicPr>
          <p:cNvPr id="1584" name="" descr=""/>
          <p:cNvPicPr/>
          <p:nvPr/>
        </p:nvPicPr>
        <p:blipFill>
          <a:blip r:embed="rId1"/>
          <a:stretch/>
        </p:blipFill>
        <p:spPr>
          <a:xfrm>
            <a:off x="6120000" y="3286440"/>
            <a:ext cx="5398200" cy="1931760"/>
          </a:xfrm>
          <a:prstGeom prst="rect">
            <a:avLst/>
          </a:prstGeom>
          <a:ln w="0">
            <a:noFill/>
          </a:ln>
        </p:spPr>
      </p:pic>
      <p:pic>
        <p:nvPicPr>
          <p:cNvPr id="1585" name="" descr=""/>
          <p:cNvPicPr/>
          <p:nvPr/>
        </p:nvPicPr>
        <p:blipFill>
          <a:blip r:embed="rId2"/>
          <a:stretch/>
        </p:blipFill>
        <p:spPr>
          <a:xfrm>
            <a:off x="6120000" y="5173920"/>
            <a:ext cx="2338200" cy="944280"/>
          </a:xfrm>
          <a:prstGeom prst="rect">
            <a:avLst/>
          </a:prstGeom>
          <a:ln w="0">
            <a:noFill/>
          </a:ln>
        </p:spPr>
      </p:pic>
      <p:sp>
        <p:nvSpPr>
          <p:cNvPr id="4" name="PlaceHolder 3"/>
          <p:cNvSpPr>
            <a:spLocks noGrp="1"/>
          </p:cNvSpPr>
          <p:nvPr>
            <p:ph type="sldNum" idx="60"/>
          </p:nvPr>
        </p:nvSpPr>
        <p:spPr/>
        <p:txBody>
          <a:bodyPr/>
          <a:p>
            <a:fld id="{BCC625D2-F859-4358-823B-8E727D0B09EE}"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6" name="PlaceHolder 1"/>
          <p:cNvSpPr>
            <a:spLocks noGrp="1"/>
          </p:cNvSpPr>
          <p:nvPr>
            <p:ph type="title"/>
          </p:nvPr>
        </p:nvSpPr>
        <p:spPr>
          <a:xfrm>
            <a:off x="239400" y="446040"/>
            <a:ext cx="10513080" cy="66924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指针使用——指针赋值</a:t>
            </a:r>
            <a:endParaRPr b="0" lang="en-US" sz="4400" spc="-1" strike="noStrike">
              <a:solidFill>
                <a:srgbClr val="000000"/>
              </a:solidFill>
              <a:latin typeface="Arial"/>
            </a:endParaRPr>
          </a:p>
        </p:txBody>
      </p:sp>
      <p:sp>
        <p:nvSpPr>
          <p:cNvPr id="158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1500" spc="-1" strike="noStrike">
                <a:solidFill>
                  <a:srgbClr val="000000"/>
                </a:solidFill>
                <a:latin typeface="Arial"/>
              </a:rPr>
              <a:t>现在我们知道了，一个指针通常对应了两个值：指针本身指向的地址与指向地址处的数据。</a:t>
            </a:r>
            <a:endParaRPr b="0" lang="en-US" sz="1500" spc="-1" strike="noStrike">
              <a:solidFill>
                <a:srgbClr val="000000"/>
              </a:solidFill>
              <a:latin typeface="Arial"/>
            </a:endParaRPr>
          </a:p>
          <a:p>
            <a:pPr indent="0">
              <a:lnSpc>
                <a:spcPct val="100000"/>
              </a:lnSpc>
              <a:buNone/>
              <a:tabLst>
                <a:tab algn="l" pos="0"/>
              </a:tabLst>
            </a:pPr>
            <a:r>
              <a:rPr b="0" lang="zh-CN" sz="1500" spc="-1" strike="noStrike">
                <a:solidFill>
                  <a:srgbClr val="000000"/>
                </a:solidFill>
                <a:latin typeface="Arial"/>
              </a:rPr>
              <a:t>这意味着我们对指针赋值时需要区分需要修改的是哪个值</a:t>
            </a:r>
            <a:endParaRPr b="0" lang="en-US" sz="1500" spc="-1" strike="noStrike">
              <a:solidFill>
                <a:srgbClr val="000000"/>
              </a:solidFill>
              <a:latin typeface="Arial"/>
            </a:endParaRPr>
          </a:p>
          <a:p>
            <a:pPr indent="0">
              <a:lnSpc>
                <a:spcPct val="100000"/>
              </a:lnSpc>
              <a:buNone/>
              <a:tabLst>
                <a:tab algn="l" pos="0"/>
              </a:tabLst>
            </a:pPr>
            <a:r>
              <a:rPr b="0" lang="zh-CN" sz="1500" spc="-1" strike="noStrike">
                <a:solidFill>
                  <a:srgbClr val="000000"/>
                </a:solidFill>
                <a:latin typeface="Arial"/>
              </a:rPr>
              <a:t>对于前者我们直接使用指针名，而后者需要在指针名前加解引用符</a:t>
            </a:r>
            <a:r>
              <a:rPr b="0" lang="en-US" sz="1500" spc="-1" strike="noStrike">
                <a:solidFill>
                  <a:srgbClr val="000000"/>
                </a:solidFill>
                <a:latin typeface="Arial"/>
              </a:rPr>
              <a:t>*</a:t>
            </a:r>
            <a:endParaRPr b="0" lang="en-US" sz="1500" spc="-1" strike="noStrike">
              <a:solidFill>
                <a:srgbClr val="000000"/>
              </a:solidFill>
              <a:latin typeface="Arial"/>
            </a:endParaRPr>
          </a:p>
        </p:txBody>
      </p:sp>
      <p:pic>
        <p:nvPicPr>
          <p:cNvPr id="1588" name="" descr=""/>
          <p:cNvPicPr/>
          <p:nvPr/>
        </p:nvPicPr>
        <p:blipFill>
          <a:blip r:embed="rId1"/>
          <a:stretch/>
        </p:blipFill>
        <p:spPr>
          <a:xfrm>
            <a:off x="929880" y="3420000"/>
            <a:ext cx="8608320" cy="2855520"/>
          </a:xfrm>
          <a:prstGeom prst="rect">
            <a:avLst/>
          </a:prstGeom>
          <a:ln w="0">
            <a:noFill/>
          </a:ln>
        </p:spPr>
      </p:pic>
      <p:sp>
        <p:nvSpPr>
          <p:cNvPr id="4" name="PlaceHolder 3"/>
          <p:cNvSpPr>
            <a:spLocks noGrp="1"/>
          </p:cNvSpPr>
          <p:nvPr>
            <p:ph type="sldNum" idx="63"/>
          </p:nvPr>
        </p:nvSpPr>
        <p:spPr/>
        <p:txBody>
          <a:bodyPr/>
          <a:p>
            <a:fld id="{165A1F3F-4B53-4A98-80F5-64AAFB2A3F0D}"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9"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4400" spc="-1" strike="noStrike">
                <a:solidFill>
                  <a:srgbClr val="000000"/>
                </a:solidFill>
                <a:latin typeface="Arial"/>
              </a:rPr>
              <a:t>指针使用——指针的算数运算</a:t>
            </a:r>
            <a:endParaRPr b="0" lang="en-US" sz="4400" spc="-1" strike="noStrike">
              <a:solidFill>
                <a:srgbClr val="000000"/>
              </a:solidFill>
              <a:latin typeface="Arial"/>
            </a:endParaRPr>
          </a:p>
        </p:txBody>
      </p:sp>
      <p:sp>
        <p:nvSpPr>
          <p:cNvPr id="1590"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3200" spc="-1" strike="noStrike">
                <a:solidFill>
                  <a:srgbClr val="000000"/>
                </a:solidFill>
                <a:latin typeface="Arial"/>
              </a:rPr>
              <a:t>与面向对象语言提供的“引用”不同，指针允许算数运算。</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指针与</a:t>
            </a:r>
            <a:r>
              <a:rPr b="1" lang="zh-CN" sz="3200" spc="-1" strike="noStrike">
                <a:solidFill>
                  <a:srgbClr val="000000"/>
                </a:solidFill>
                <a:latin typeface="Arial"/>
              </a:rPr>
              <a:t>整数</a:t>
            </a:r>
            <a:r>
              <a:rPr b="0" lang="zh-CN" sz="3200" spc="-1" strike="noStrike">
                <a:solidFill>
                  <a:srgbClr val="000000"/>
                </a:solidFill>
                <a:latin typeface="Arial"/>
              </a:rPr>
              <a:t>做加法是根据指向对象的大小对地址施加偏移（幸运的是，此处并没有隐式类型转换，对象不是整数编译器一般都会报错）</a:t>
            </a:r>
            <a:endParaRPr b="0" lang="en-US" sz="3200" spc="-1" strike="noStrike">
              <a:solidFill>
                <a:srgbClr val="000000"/>
              </a:solidFill>
              <a:latin typeface="Arial"/>
            </a:endParaRPr>
          </a:p>
          <a:p>
            <a:pPr marL="432000" indent="0">
              <a:lnSpc>
                <a:spcPct val="100000"/>
              </a:lnSpc>
              <a:spcBef>
                <a:spcPts val="1417"/>
              </a:spcBef>
              <a:buNone/>
              <a:tabLst>
                <a:tab algn="l" pos="0"/>
              </a:tabLst>
            </a:pPr>
            <a:r>
              <a:rPr b="1" lang="zh-CN" sz="3200" spc="-1" strike="noStrike">
                <a:solidFill>
                  <a:srgbClr val="000000"/>
                </a:solidFill>
                <a:latin typeface="Arial"/>
              </a:rPr>
              <a:t>相同类型</a:t>
            </a:r>
            <a:r>
              <a:rPr b="0" lang="zh-CN" sz="3200" spc="-1" strike="noStrike">
                <a:solidFill>
                  <a:srgbClr val="000000"/>
                </a:solidFill>
                <a:latin typeface="Arial"/>
              </a:rPr>
              <a:t>的指针之间做减法得到两个指针之间差了几个指向类型的对象（有正负）（幸运的是，此处也没有隐式类型转换，指针类型不同编译器一般都会报错）</a:t>
            </a:r>
            <a:endParaRPr b="0" lang="en-US" sz="3200" spc="-1" strike="noStrike">
              <a:solidFill>
                <a:srgbClr val="000000"/>
              </a:solidFill>
              <a:latin typeface="Arial"/>
            </a:endParaRPr>
          </a:p>
        </p:txBody>
      </p:sp>
      <p:sp>
        <p:nvSpPr>
          <p:cNvPr id="4" name="PlaceHolder 3"/>
          <p:cNvSpPr>
            <a:spLocks noGrp="1"/>
          </p:cNvSpPr>
          <p:nvPr>
            <p:ph type="sldNum" idx="69"/>
          </p:nvPr>
        </p:nvSpPr>
        <p:spPr/>
        <p:txBody>
          <a:bodyPr/>
          <a:p>
            <a:fld id="{E8ACE90D-27A4-4828-8C31-56915129D3DD}"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1"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4400" spc="-1" strike="noStrike">
                <a:solidFill>
                  <a:srgbClr val="000000"/>
                </a:solidFill>
                <a:latin typeface="Arial"/>
              </a:rPr>
              <a:t>指针使用——指针的算数运算</a:t>
            </a:r>
            <a:endParaRPr b="0" lang="en-US" sz="4400" spc="-1" strike="noStrike">
              <a:solidFill>
                <a:srgbClr val="000000"/>
              </a:solidFill>
              <a:latin typeface="Arial"/>
            </a:endParaRPr>
          </a:p>
        </p:txBody>
      </p:sp>
      <p:pic>
        <p:nvPicPr>
          <p:cNvPr id="1592" name="" descr=""/>
          <p:cNvPicPr/>
          <p:nvPr/>
        </p:nvPicPr>
        <p:blipFill>
          <a:blip r:embed="rId1"/>
          <a:stretch/>
        </p:blipFill>
        <p:spPr>
          <a:xfrm>
            <a:off x="180000" y="2160000"/>
            <a:ext cx="1978200" cy="523440"/>
          </a:xfrm>
          <a:prstGeom prst="rect">
            <a:avLst/>
          </a:prstGeom>
          <a:ln w="0">
            <a:noFill/>
          </a:ln>
        </p:spPr>
      </p:pic>
      <p:pic>
        <p:nvPicPr>
          <p:cNvPr id="1593" name="" descr=""/>
          <p:cNvPicPr/>
          <p:nvPr/>
        </p:nvPicPr>
        <p:blipFill>
          <a:blip r:embed="rId2"/>
          <a:stretch/>
        </p:blipFill>
        <p:spPr>
          <a:xfrm>
            <a:off x="61560" y="2559600"/>
            <a:ext cx="12189960" cy="858600"/>
          </a:xfrm>
          <a:prstGeom prst="rect">
            <a:avLst/>
          </a:prstGeom>
          <a:ln w="0">
            <a:noFill/>
          </a:ln>
        </p:spPr>
      </p:pic>
      <p:pic>
        <p:nvPicPr>
          <p:cNvPr id="1594" name="" descr=""/>
          <p:cNvPicPr/>
          <p:nvPr/>
        </p:nvPicPr>
        <p:blipFill>
          <a:blip r:embed="rId3"/>
          <a:stretch/>
        </p:blipFill>
        <p:spPr>
          <a:xfrm>
            <a:off x="166680" y="3470400"/>
            <a:ext cx="2891520" cy="487800"/>
          </a:xfrm>
          <a:prstGeom prst="rect">
            <a:avLst/>
          </a:prstGeom>
          <a:ln w="0">
            <a:noFill/>
          </a:ln>
        </p:spPr>
      </p:pic>
      <p:pic>
        <p:nvPicPr>
          <p:cNvPr id="1595" name="" descr=""/>
          <p:cNvPicPr/>
          <p:nvPr/>
        </p:nvPicPr>
        <p:blipFill>
          <a:blip r:embed="rId4"/>
          <a:stretch/>
        </p:blipFill>
        <p:spPr>
          <a:xfrm>
            <a:off x="48240" y="3960000"/>
            <a:ext cx="12189960" cy="846000"/>
          </a:xfrm>
          <a:prstGeom prst="rect">
            <a:avLst/>
          </a:prstGeom>
          <a:ln w="0">
            <a:noFill/>
          </a:ln>
        </p:spPr>
      </p:pic>
      <p:sp>
        <p:nvSpPr>
          <p:cNvPr id="1596" name=""/>
          <p:cNvSpPr/>
          <p:nvPr/>
        </p:nvSpPr>
        <p:spPr>
          <a:xfrm>
            <a:off x="360000" y="5040000"/>
            <a:ext cx="11158200" cy="1258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zh-CN" sz="2100" spc="-1" strike="noStrike">
                <a:solidFill>
                  <a:srgbClr val="000000"/>
                </a:solidFill>
                <a:latin typeface="Arial"/>
                <a:ea typeface="DejaVu Sans"/>
              </a:rPr>
              <a:t>若</a:t>
            </a:r>
            <a:r>
              <a:rPr b="0" lang="en-US" sz="2100" spc="-1" strike="noStrike">
                <a:solidFill>
                  <a:srgbClr val="000000"/>
                </a:solidFill>
                <a:latin typeface="Arial"/>
                <a:ea typeface="DejaVu Sans"/>
              </a:rPr>
              <a:t>p</a:t>
            </a:r>
            <a:r>
              <a:rPr b="0" lang="zh-CN" sz="2100" spc="-1" strike="noStrike">
                <a:solidFill>
                  <a:srgbClr val="000000"/>
                </a:solidFill>
                <a:latin typeface="Arial"/>
                <a:ea typeface="DejaVu Sans"/>
              </a:rPr>
              <a:t>的类型为</a:t>
            </a:r>
            <a:r>
              <a:rPr b="0" lang="en-US" sz="2100" spc="-1" strike="noStrike">
                <a:solidFill>
                  <a:srgbClr val="000000"/>
                </a:solidFill>
                <a:latin typeface="Arial"/>
                <a:ea typeface="DejaVu Sans"/>
              </a:rPr>
              <a:t>int**</a:t>
            </a:r>
            <a:r>
              <a:rPr b="0" lang="zh-CN" sz="2100" spc="-1" strike="noStrike">
                <a:solidFill>
                  <a:srgbClr val="000000"/>
                </a:solidFill>
                <a:latin typeface="Arial"/>
                <a:ea typeface="DejaVu Sans"/>
              </a:rPr>
              <a:t>，则</a:t>
            </a:r>
            <a:r>
              <a:rPr b="0" lang="en-US" sz="2100" spc="-1" strike="noStrike">
                <a:solidFill>
                  <a:srgbClr val="000000"/>
                </a:solidFill>
                <a:latin typeface="Arial"/>
                <a:ea typeface="DejaVu Sans"/>
              </a:rPr>
              <a:t>Type</a:t>
            </a:r>
            <a:r>
              <a:rPr b="0" lang="zh-CN" sz="2100" spc="-1" strike="noStrike">
                <a:solidFill>
                  <a:srgbClr val="000000"/>
                </a:solidFill>
                <a:latin typeface="Arial"/>
                <a:ea typeface="DejaVu Sans"/>
              </a:rPr>
              <a:t>为</a:t>
            </a:r>
            <a:r>
              <a:rPr b="0" lang="en-US" sz="2100" spc="-1" strike="noStrike">
                <a:solidFill>
                  <a:srgbClr val="000000"/>
                </a:solidFill>
                <a:latin typeface="Arial"/>
                <a:ea typeface="DejaVu Sans"/>
              </a:rPr>
              <a:t>int*</a:t>
            </a:r>
            <a:endParaRPr b="0" lang="en-US" sz="2100" spc="-1" strike="noStrike">
              <a:solidFill>
                <a:srgbClr val="000000"/>
              </a:solidFill>
              <a:latin typeface="Arial"/>
            </a:endParaRPr>
          </a:p>
          <a:p>
            <a:pPr>
              <a:lnSpc>
                <a:spcPct val="100000"/>
              </a:lnSpc>
            </a:pPr>
            <a:r>
              <a:rPr b="0" lang="zh-CN" sz="2200" spc="-1" strike="noStrike">
                <a:solidFill>
                  <a:srgbClr val="000000"/>
                </a:solidFill>
                <a:highlight>
                  <a:srgbClr val="ffff00"/>
                </a:highlight>
                <a:latin typeface="Arial"/>
                <a:ea typeface="DejaVu Sans"/>
              </a:rPr>
              <a:t>此处类型转换仅助于理解，事实上</a:t>
            </a:r>
            <a:r>
              <a:rPr b="0" lang="en-US" sz="2200" spc="-1" strike="noStrike">
                <a:solidFill>
                  <a:srgbClr val="000000"/>
                </a:solidFill>
                <a:highlight>
                  <a:srgbClr val="ffff00"/>
                </a:highlight>
                <a:latin typeface="Arial"/>
                <a:ea typeface="DejaVu Sans"/>
              </a:rPr>
              <a:t>unsigned</a:t>
            </a:r>
            <a:r>
              <a:rPr b="0" lang="zh-CN" sz="2200" spc="-1" strike="noStrike">
                <a:solidFill>
                  <a:srgbClr val="000000"/>
                </a:solidFill>
                <a:highlight>
                  <a:srgbClr val="ffff00"/>
                </a:highlight>
                <a:latin typeface="Arial"/>
                <a:ea typeface="DejaVu Sans"/>
              </a:rPr>
              <a:t>和</a:t>
            </a:r>
            <a:r>
              <a:rPr b="0" lang="en-US" sz="2200" spc="-1" strike="noStrike">
                <a:solidFill>
                  <a:srgbClr val="000000"/>
                </a:solidFill>
                <a:highlight>
                  <a:srgbClr val="ffff00"/>
                </a:highlight>
                <a:latin typeface="Arial"/>
                <a:ea typeface="DejaVu Sans"/>
              </a:rPr>
              <a:t>signed</a:t>
            </a:r>
            <a:r>
              <a:rPr b="0" lang="zh-CN" sz="2200" spc="-1" strike="noStrike">
                <a:solidFill>
                  <a:srgbClr val="000000"/>
                </a:solidFill>
                <a:highlight>
                  <a:srgbClr val="ffff00"/>
                </a:highlight>
                <a:latin typeface="Arial"/>
                <a:ea typeface="DejaVu Sans"/>
              </a:rPr>
              <a:t>类型在大部分标准中无法容纳多数为八字节的指针，在实际执行过程中，这些运算发生了什么需要查阅具体标准</a:t>
            </a:r>
            <a:endParaRPr b="0" lang="en-US" sz="2200" spc="-1" strike="noStrike">
              <a:solidFill>
                <a:srgbClr val="000000"/>
              </a:solidFill>
              <a:latin typeface="Arial"/>
            </a:endParaRPr>
          </a:p>
        </p:txBody>
      </p:sp>
      <p:sp>
        <p:nvSpPr>
          <p:cNvPr id="3" name="PlaceHolder 2"/>
          <p:cNvSpPr>
            <a:spLocks noGrp="1"/>
          </p:cNvSpPr>
          <p:nvPr>
            <p:ph type="sldNum" idx="72"/>
          </p:nvPr>
        </p:nvSpPr>
        <p:spPr/>
        <p:txBody>
          <a:bodyPr/>
          <a:p>
            <a:fld id="{EAE4E901-3353-4E65-BDA4-29C1E6C3DDB9}"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7" name="PlaceHolder 1"/>
          <p:cNvSpPr>
            <a:spLocks noGrp="1"/>
          </p:cNvSpPr>
          <p:nvPr>
            <p:ph type="title"/>
          </p:nvPr>
        </p:nvSpPr>
        <p:spPr>
          <a:xfrm>
            <a:off x="239400" y="446040"/>
            <a:ext cx="10513080" cy="66924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指针使用——指针的算数运算</a:t>
            </a:r>
            <a:endParaRPr b="0" lang="en-US" sz="4400" spc="-1" strike="noStrike">
              <a:solidFill>
                <a:srgbClr val="000000"/>
              </a:solidFill>
              <a:latin typeface="Arial"/>
            </a:endParaRPr>
          </a:p>
        </p:txBody>
      </p:sp>
      <p:sp>
        <p:nvSpPr>
          <p:cNvPr id="1598"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pic>
        <p:nvPicPr>
          <p:cNvPr id="1599" name="" descr=""/>
          <p:cNvPicPr/>
          <p:nvPr/>
        </p:nvPicPr>
        <p:blipFill>
          <a:blip r:embed="rId1"/>
          <a:stretch/>
        </p:blipFill>
        <p:spPr>
          <a:xfrm>
            <a:off x="1037880" y="1980000"/>
            <a:ext cx="10125720" cy="3958200"/>
          </a:xfrm>
          <a:prstGeom prst="rect">
            <a:avLst/>
          </a:prstGeom>
          <a:ln w="0">
            <a:noFill/>
          </a:ln>
        </p:spPr>
      </p:pic>
      <p:sp>
        <p:nvSpPr>
          <p:cNvPr id="4" name="PlaceHolder 3"/>
          <p:cNvSpPr>
            <a:spLocks noGrp="1"/>
          </p:cNvSpPr>
          <p:nvPr>
            <p:ph type="sldNum" idx="72"/>
          </p:nvPr>
        </p:nvSpPr>
        <p:spPr/>
        <p:txBody>
          <a:bodyPr/>
          <a:p>
            <a:fld id="{D412232D-AAF0-441E-A5A6-2BE7F7C70194}"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5"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zh-CN" sz="4400" spc="-1" strike="noStrike">
                <a:solidFill>
                  <a:schemeClr val="dk1"/>
                </a:solidFill>
                <a:latin typeface="等线 Light"/>
              </a:rPr>
              <a:t>为何需要指针</a:t>
            </a:r>
            <a:endParaRPr b="0" lang="en-US" sz="4400" spc="-1" strike="noStrike">
              <a:solidFill>
                <a:srgbClr val="000000"/>
              </a:solidFill>
              <a:latin typeface="Arial"/>
            </a:endParaRPr>
          </a:p>
        </p:txBody>
      </p:sp>
      <p:sp>
        <p:nvSpPr>
          <p:cNvPr id="1546" name="PlaceHolder 2"/>
          <p:cNvSpPr>
            <a:spLocks noGrp="1"/>
          </p:cNvSpPr>
          <p:nvPr>
            <p:ph/>
          </p:nvPr>
        </p:nvSpPr>
        <p:spPr>
          <a:xfrm>
            <a:off x="838080" y="1825560"/>
            <a:ext cx="4199760" cy="4348800"/>
          </a:xfrm>
          <a:prstGeom prst="rect">
            <a:avLst/>
          </a:prstGeom>
          <a:noFill/>
          <a:ln w="0">
            <a:noFill/>
          </a:ln>
        </p:spPr>
        <p:txBody>
          <a:bodyPr lIns="91440" rIns="91440" tIns="45720" bIns="45720" anchor="t">
            <a:noAutofit/>
          </a:bodyPr>
          <a:p>
            <a:pPr marL="228600" indent="0" defTabSz="914400">
              <a:lnSpc>
                <a:spcPct val="90000"/>
              </a:lnSpc>
              <a:spcBef>
                <a:spcPts val="1001"/>
              </a:spcBef>
              <a:buNone/>
              <a:tabLst>
                <a:tab algn="l" pos="0"/>
              </a:tabLst>
            </a:pPr>
            <a:r>
              <a:rPr b="0" lang="zh-CN" sz="2800" spc="-1" strike="noStrike">
                <a:solidFill>
                  <a:schemeClr val="dk1"/>
                </a:solidFill>
                <a:latin typeface="等线"/>
              </a:rPr>
              <a:t>众所周知，</a:t>
            </a:r>
            <a:r>
              <a:rPr b="0" lang="en-US" sz="2800" spc="-1" strike="noStrike">
                <a:solidFill>
                  <a:schemeClr val="dk1"/>
                </a:solidFill>
                <a:latin typeface="等线"/>
              </a:rPr>
              <a:t>C++</a:t>
            </a:r>
            <a:r>
              <a:rPr b="0" lang="zh-CN" sz="2800" spc="-1" strike="noStrike">
                <a:solidFill>
                  <a:schemeClr val="dk1"/>
                </a:solidFill>
                <a:latin typeface="等线"/>
              </a:rPr>
              <a:t>头文件</a:t>
            </a:r>
            <a:r>
              <a:rPr b="0" lang="en-US" sz="2800" spc="-1" strike="noStrike">
                <a:solidFill>
                  <a:schemeClr val="dk1"/>
                </a:solidFill>
                <a:latin typeface="等线"/>
              </a:rPr>
              <a:t>&lt;algorithm&gt;</a:t>
            </a:r>
            <a:r>
              <a:rPr b="0" lang="zh-CN" sz="2800" spc="-1" strike="noStrike">
                <a:solidFill>
                  <a:schemeClr val="dk1"/>
                </a:solidFill>
                <a:latin typeface="等线"/>
              </a:rPr>
              <a:t>中有个名为</a:t>
            </a:r>
            <a:r>
              <a:rPr b="0" lang="en-US" sz="2800" spc="-1" strike="noStrike">
                <a:solidFill>
                  <a:schemeClr val="dk1"/>
                </a:solidFill>
                <a:latin typeface="等线"/>
              </a:rPr>
              <a:t>swap</a:t>
            </a:r>
            <a:r>
              <a:rPr b="0" lang="zh-CN" sz="2800" spc="-1" strike="noStrike">
                <a:solidFill>
                  <a:schemeClr val="dk1"/>
                </a:solidFill>
                <a:latin typeface="等线"/>
              </a:rPr>
              <a:t>的函数，可以方便的交换两个变量的值。</a:t>
            </a:r>
            <a:endParaRPr b="0" lang="en-US" sz="2800" spc="-1" strike="noStrike">
              <a:solidFill>
                <a:srgbClr val="000000"/>
              </a:solidFill>
              <a:latin typeface="Arial"/>
            </a:endParaRPr>
          </a:p>
          <a:p>
            <a:pPr marL="228600" indent="0" defTabSz="914400">
              <a:lnSpc>
                <a:spcPct val="90000"/>
              </a:lnSpc>
              <a:spcBef>
                <a:spcPts val="1001"/>
              </a:spcBef>
              <a:buNone/>
              <a:tabLst>
                <a:tab algn="l" pos="0"/>
              </a:tabLst>
            </a:pPr>
            <a:r>
              <a:rPr b="0" lang="zh-CN" sz="2800" spc="-1" strike="noStrike">
                <a:solidFill>
                  <a:schemeClr val="dk1"/>
                </a:solidFill>
                <a:latin typeface="等线"/>
              </a:rPr>
              <a:t>很可惜，在</a:t>
            </a:r>
            <a:r>
              <a:rPr b="0" lang="en-US" sz="2800" spc="-1" strike="noStrike">
                <a:solidFill>
                  <a:schemeClr val="dk1"/>
                </a:solidFill>
                <a:latin typeface="等线"/>
              </a:rPr>
              <a:t>C</a:t>
            </a:r>
            <a:r>
              <a:rPr b="0" lang="zh-CN" sz="2800" spc="-1" strike="noStrike">
                <a:solidFill>
                  <a:schemeClr val="dk1"/>
                </a:solidFill>
                <a:latin typeface="等线"/>
              </a:rPr>
              <a:t>中并没有这么方便的标准库函数。</a:t>
            </a:r>
            <a:endParaRPr b="0" lang="en-US" sz="2800" spc="-1" strike="noStrike">
              <a:solidFill>
                <a:srgbClr val="000000"/>
              </a:solidFill>
              <a:latin typeface="Arial"/>
            </a:endParaRPr>
          </a:p>
          <a:p>
            <a:pPr marL="228600" indent="0" defTabSz="914400">
              <a:lnSpc>
                <a:spcPct val="90000"/>
              </a:lnSpc>
              <a:spcBef>
                <a:spcPts val="1001"/>
              </a:spcBef>
              <a:buNone/>
              <a:tabLst>
                <a:tab algn="l" pos="0"/>
              </a:tabLst>
            </a:pPr>
            <a:r>
              <a:rPr b="0" lang="zh-CN" sz="2800" spc="-1" strike="noStrike">
                <a:solidFill>
                  <a:schemeClr val="dk1"/>
                </a:solidFill>
                <a:latin typeface="等线"/>
              </a:rPr>
              <a:t>作为</a:t>
            </a:r>
            <a:r>
              <a:rPr b="0" lang="en-US" sz="2800" spc="-1" strike="noStrike">
                <a:solidFill>
                  <a:schemeClr val="dk1"/>
                </a:solidFill>
                <a:latin typeface="等线"/>
              </a:rPr>
              <a:t>C</a:t>
            </a:r>
            <a:r>
              <a:rPr b="0" lang="zh-CN" sz="2800" spc="-1" strike="noStrike">
                <a:solidFill>
                  <a:schemeClr val="dk1"/>
                </a:solidFill>
                <a:latin typeface="等线"/>
              </a:rPr>
              <a:t>语言初学者的小</a:t>
            </a:r>
            <a:r>
              <a:rPr b="0" lang="en-US" sz="2800" spc="-1" strike="noStrike">
                <a:solidFill>
                  <a:schemeClr val="dk1"/>
                </a:solidFill>
                <a:latin typeface="等线"/>
              </a:rPr>
              <a:t>P</a:t>
            </a:r>
            <a:r>
              <a:rPr b="0" lang="zh-CN" sz="2800" spc="-1" strike="noStrike">
                <a:solidFill>
                  <a:schemeClr val="dk1"/>
                </a:solidFill>
                <a:latin typeface="等线"/>
              </a:rPr>
              <a:t>写下了如下一段代码。</a:t>
            </a:r>
            <a:endParaRPr b="0" lang="en-US" sz="2800" spc="-1" strike="noStrike">
              <a:solidFill>
                <a:srgbClr val="000000"/>
              </a:solidFill>
              <a:latin typeface="Arial"/>
            </a:endParaRPr>
          </a:p>
          <a:p>
            <a:pPr marL="228600" indent="0" defTabSz="914400">
              <a:lnSpc>
                <a:spcPct val="90000"/>
              </a:lnSpc>
              <a:spcBef>
                <a:spcPts val="1001"/>
              </a:spcBef>
              <a:buNone/>
              <a:tabLst>
                <a:tab algn="l" pos="0"/>
              </a:tabLst>
            </a:pPr>
            <a:endParaRPr b="0" lang="en-US" sz="2800" spc="-1" strike="noStrike">
              <a:solidFill>
                <a:srgbClr val="000000"/>
              </a:solidFill>
              <a:latin typeface="Arial"/>
            </a:endParaRPr>
          </a:p>
        </p:txBody>
      </p:sp>
      <p:sp>
        <p:nvSpPr>
          <p:cNvPr id="1547" name=""/>
          <p:cNvSpPr/>
          <p:nvPr/>
        </p:nvSpPr>
        <p:spPr>
          <a:xfrm>
            <a:off x="6067080" y="3324600"/>
            <a:ext cx="178560" cy="27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000" spc="-1" strike="noStrike">
              <a:solidFill>
                <a:srgbClr val="000000"/>
              </a:solidFill>
              <a:latin typeface="Arial"/>
            </a:endParaRPr>
          </a:p>
        </p:txBody>
      </p:sp>
      <p:sp>
        <p:nvSpPr>
          <p:cNvPr id="1548" name=""/>
          <p:cNvSpPr/>
          <p:nvPr/>
        </p:nvSpPr>
        <p:spPr>
          <a:xfrm>
            <a:off x="6067080" y="3345120"/>
            <a:ext cx="178560" cy="230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000" spc="-1" strike="noStrike">
              <a:solidFill>
                <a:srgbClr val="000000"/>
              </a:solidFill>
              <a:latin typeface="Arial"/>
            </a:endParaRPr>
          </a:p>
        </p:txBody>
      </p:sp>
      <p:pic>
        <p:nvPicPr>
          <p:cNvPr id="1549" name="" descr=""/>
          <p:cNvPicPr/>
          <p:nvPr/>
        </p:nvPicPr>
        <p:blipFill>
          <a:blip r:embed="rId1"/>
          <a:stretch/>
        </p:blipFill>
        <p:spPr>
          <a:xfrm>
            <a:off x="5432400" y="1800000"/>
            <a:ext cx="5314320" cy="4137840"/>
          </a:xfrm>
          <a:prstGeom prst="rect">
            <a:avLst/>
          </a:prstGeom>
          <a:ln w="0">
            <a:noFill/>
          </a:ln>
        </p:spPr>
      </p:pic>
      <p:sp>
        <p:nvSpPr>
          <p:cNvPr id="4" name="PlaceHolder 3"/>
          <p:cNvSpPr>
            <a:spLocks noGrp="1"/>
          </p:cNvSpPr>
          <p:nvPr>
            <p:ph type="sldNum" idx="9"/>
          </p:nvPr>
        </p:nvSpPr>
        <p:spPr/>
        <p:txBody>
          <a:bodyPr/>
          <a:p>
            <a:fld id="{EC4C7DD7-E3C1-45B5-8A2C-DD21084F230F}" type="slidenum">
              <a:t>2</a:t>
            </a:fld>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1800" spc="-1" strike="noStrike">
                <a:solidFill>
                  <a:srgbClr val="000000"/>
                </a:solidFill>
                <a:latin typeface="Arial"/>
              </a:rPr>
              <a:t>指针与数组——访问一维数组的指针行为</a:t>
            </a:r>
            <a:endParaRPr b="0" lang="en-US" sz="1800" spc="-1" strike="noStrike">
              <a:solidFill>
                <a:srgbClr val="000000"/>
              </a:solidFill>
              <a:latin typeface="Arial"/>
            </a:endParaRPr>
          </a:p>
        </p:txBody>
      </p:sp>
      <p:sp>
        <p:nvSpPr>
          <p:cNvPr id="160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1800" spc="-1" strike="noStrike">
                <a:solidFill>
                  <a:srgbClr val="000000"/>
                </a:solidFill>
                <a:latin typeface="Arial"/>
              </a:rPr>
              <a:t>现在我们知道，数组名常常被解释为常量指针，且该指针指向的空间连续分布着数组元素。</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那么，如果我们让指针指向数组起始位置，施加对应的偏移量，是否就可以等效的实现数组的元素访问，或者说，数组对元素的访问在底层上是否就是对地址施加偏移？</a:t>
            </a:r>
            <a:endParaRPr b="0" lang="en-US" sz="1800" spc="-1" strike="noStrike">
              <a:solidFill>
                <a:srgbClr val="000000"/>
              </a:solidFill>
              <a:latin typeface="Arial"/>
            </a:endParaRPr>
          </a:p>
        </p:txBody>
      </p:sp>
      <p:pic>
        <p:nvPicPr>
          <p:cNvPr id="1602" name="" descr=""/>
          <p:cNvPicPr/>
          <p:nvPr/>
        </p:nvPicPr>
        <p:blipFill>
          <a:blip r:embed="rId1"/>
          <a:stretch/>
        </p:blipFill>
        <p:spPr>
          <a:xfrm>
            <a:off x="3060000" y="3269160"/>
            <a:ext cx="5637600" cy="1770480"/>
          </a:xfrm>
          <a:prstGeom prst="rect">
            <a:avLst/>
          </a:prstGeom>
          <a:ln w="0">
            <a:noFill/>
          </a:ln>
        </p:spPr>
      </p:pic>
      <p:sp>
        <p:nvSpPr>
          <p:cNvPr id="4" name="PlaceHolder 3"/>
          <p:cNvSpPr>
            <a:spLocks noGrp="1"/>
          </p:cNvSpPr>
          <p:nvPr>
            <p:ph type="sldNum" idx="117"/>
          </p:nvPr>
        </p:nvSpPr>
        <p:spPr/>
        <p:txBody>
          <a:bodyPr/>
          <a:p>
            <a:fld id="{97C19341-1FF0-4806-A3E3-FD4D3D985449}"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3"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4400" spc="-1" strike="noStrike">
                <a:solidFill>
                  <a:srgbClr val="000000"/>
                </a:solidFill>
                <a:latin typeface="Arial"/>
              </a:rPr>
              <a:t>指针与数组——字符串的本质</a:t>
            </a:r>
            <a:endParaRPr b="0" lang="en-US" sz="4400" spc="-1" strike="noStrike">
              <a:solidFill>
                <a:srgbClr val="000000"/>
              </a:solidFill>
              <a:latin typeface="Arial"/>
            </a:endParaRPr>
          </a:p>
        </p:txBody>
      </p:sp>
      <p:sp>
        <p:nvSpPr>
          <p:cNvPr id="1604"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1800" spc="-1" strike="noStrike">
                <a:solidFill>
                  <a:srgbClr val="000000"/>
                </a:solidFill>
                <a:latin typeface="Arial"/>
              </a:rPr>
              <a:t>在学习字符串的输入时，初学者大概会迷惑，为什么字符串是一个字符数组，而且输入时不需要取地址符</a:t>
            </a:r>
            <a:r>
              <a:rPr b="0" lang="en-US" sz="1800" spc="-1" strike="noStrike">
                <a:solidFill>
                  <a:srgbClr val="000000"/>
                </a:solidFill>
                <a:latin typeface="Arial"/>
              </a:rPr>
              <a:t>&amp;</a:t>
            </a:r>
            <a:r>
              <a:rPr b="0" lang="zh-CN" sz="1800" spc="-1" strike="noStrike">
                <a:solidFill>
                  <a:srgbClr val="000000"/>
                </a:solidFill>
                <a:latin typeface="Arial"/>
              </a:rPr>
              <a:t>，而且可以直接用数组名。</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现在我们知道字符数组名在此处被解释为字符指针。</a:t>
            </a:r>
            <a:endParaRPr b="0" lang="en-US" sz="1800" spc="-1" strike="noStrike">
              <a:solidFill>
                <a:srgbClr val="000000"/>
              </a:solidFill>
              <a:latin typeface="Arial"/>
            </a:endParaRPr>
          </a:p>
          <a:p>
            <a:pPr indent="0">
              <a:lnSpc>
                <a:spcPct val="100000"/>
              </a:lnSpc>
              <a:buNone/>
              <a:tabLst>
                <a:tab algn="l" pos="0"/>
              </a:tabLst>
            </a:pPr>
            <a:r>
              <a:rPr b="0" lang="en-US" sz="1800" spc="-1" strike="noStrike">
                <a:solidFill>
                  <a:srgbClr val="000000"/>
                </a:solidFill>
                <a:latin typeface="Arial"/>
              </a:rPr>
              <a:t>scanf</a:t>
            </a:r>
            <a:r>
              <a:rPr b="0" lang="zh-CN" sz="1800" spc="-1" strike="noStrike">
                <a:solidFill>
                  <a:srgbClr val="000000"/>
                </a:solidFill>
                <a:latin typeface="Arial"/>
              </a:rPr>
              <a:t>将一串字符连续放置到该地址开始的一段空间，并在末尾添加‘</a:t>
            </a:r>
            <a:r>
              <a:rPr b="0" lang="en-US" sz="1800" spc="-1" strike="noStrike">
                <a:solidFill>
                  <a:srgbClr val="000000"/>
                </a:solidFill>
                <a:latin typeface="Arial"/>
              </a:rPr>
              <a:t>\0’</a:t>
            </a:r>
            <a:r>
              <a:rPr b="0" lang="zh-CN" sz="1800" spc="-1" strike="noStrike">
                <a:solidFill>
                  <a:srgbClr val="000000"/>
                </a:solidFill>
                <a:latin typeface="Arial"/>
              </a:rPr>
              <a:t>表示字符串的结束。</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所以，字符串其实就是满足规范的字符数组，当你将一段空间上的数据解释为字符串时，机器会一直遍历这段数据直到遇到’</a:t>
            </a:r>
            <a:r>
              <a:rPr b="0" lang="en-US" sz="1800" spc="-1" strike="noStrike">
                <a:solidFill>
                  <a:srgbClr val="000000"/>
                </a:solidFill>
                <a:latin typeface="Arial"/>
              </a:rPr>
              <a:t>\0’</a:t>
            </a:r>
            <a:r>
              <a:rPr b="0" lang="zh-CN" sz="1800" spc="-1" strike="noStrike">
                <a:solidFill>
                  <a:srgbClr val="000000"/>
                </a:solidFill>
                <a:latin typeface="Arial"/>
              </a:rPr>
              <a:t>，这也是为什么我们以文本编码形式查看非文本文件时常常看到乱码。</a:t>
            </a:r>
            <a:endParaRPr b="0" lang="en-US" sz="1800" spc="-1" strike="noStrike">
              <a:solidFill>
                <a:srgbClr val="000000"/>
              </a:solidFill>
              <a:latin typeface="Arial"/>
            </a:endParaRPr>
          </a:p>
        </p:txBody>
      </p:sp>
      <p:sp>
        <p:nvSpPr>
          <p:cNvPr id="4" name="PlaceHolder 3"/>
          <p:cNvSpPr>
            <a:spLocks noGrp="1"/>
          </p:cNvSpPr>
          <p:nvPr>
            <p:ph type="sldNum" idx="120"/>
          </p:nvPr>
        </p:nvSpPr>
        <p:spPr/>
        <p:txBody>
          <a:bodyPr/>
          <a:p>
            <a:fld id="{17383820-EDFF-4339-B0EB-7E1828A4BE72}"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5"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1800" spc="-1" strike="noStrike">
                <a:solidFill>
                  <a:srgbClr val="000000"/>
                </a:solidFill>
                <a:latin typeface="Arial"/>
              </a:rPr>
              <a:t>指针与数组——访问二维数组的指针行为</a:t>
            </a:r>
            <a:endParaRPr b="0" lang="en-US" sz="1800" spc="-1" strike="noStrike">
              <a:solidFill>
                <a:srgbClr val="000000"/>
              </a:solidFill>
              <a:latin typeface="Arial"/>
            </a:endParaRPr>
          </a:p>
        </p:txBody>
      </p:sp>
      <p:sp>
        <p:nvSpPr>
          <p:cNvPr id="1606"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2600" spc="-1" strike="noStrike">
                <a:solidFill>
                  <a:srgbClr val="000000"/>
                </a:solidFill>
                <a:latin typeface="Arial"/>
              </a:rPr>
              <a:t>事实上，</a:t>
            </a:r>
            <a:r>
              <a:rPr b="0" lang="en-US" sz="2600" spc="-1" strike="noStrike">
                <a:solidFill>
                  <a:srgbClr val="000000"/>
                </a:solidFill>
                <a:latin typeface="Arial"/>
              </a:rPr>
              <a:t>[]</a:t>
            </a:r>
            <a:r>
              <a:rPr b="0" lang="zh-CN" sz="2600" spc="-1" strike="noStrike">
                <a:solidFill>
                  <a:srgbClr val="000000"/>
                </a:solidFill>
                <a:latin typeface="Arial"/>
              </a:rPr>
              <a:t>和</a:t>
            </a:r>
            <a:r>
              <a:rPr b="0" lang="en-US" sz="2600" spc="-1" strike="noStrike">
                <a:solidFill>
                  <a:srgbClr val="000000"/>
                </a:solidFill>
                <a:latin typeface="Arial"/>
              </a:rPr>
              <a:t>-&gt;</a:t>
            </a:r>
            <a:r>
              <a:rPr b="0" lang="zh-CN" sz="2600" spc="-1" strike="noStrike">
                <a:solidFill>
                  <a:srgbClr val="000000"/>
                </a:solidFill>
                <a:latin typeface="Arial"/>
              </a:rPr>
              <a:t>一样，都是一种后缀运算符，与指针运算确实存在等价关系。</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latin typeface="Arial"/>
              </a:rPr>
              <a:t>也就是说</a:t>
            </a:r>
            <a:r>
              <a:rPr b="0" lang="en-US" sz="2600" spc="-1" strike="noStrike">
                <a:solidFill>
                  <a:srgbClr val="000000"/>
                </a:solidFill>
                <a:latin typeface="Arial"/>
              </a:rPr>
              <a:t>a[x][y]=*(*(a+x)+y)</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latin typeface="Arial"/>
              </a:rPr>
              <a:t>乍一看，</a:t>
            </a:r>
            <a:r>
              <a:rPr b="0" lang="en-US" sz="2600" spc="-1" strike="noStrike">
                <a:solidFill>
                  <a:srgbClr val="000000"/>
                </a:solidFill>
                <a:latin typeface="Arial"/>
              </a:rPr>
              <a:t>a</a:t>
            </a:r>
            <a:r>
              <a:rPr b="0" lang="zh-CN" sz="2600" spc="-1" strike="noStrike">
                <a:solidFill>
                  <a:srgbClr val="000000"/>
                </a:solidFill>
                <a:latin typeface="Arial"/>
              </a:rPr>
              <a:t>被解释为了指向指针的指针（即</a:t>
            </a:r>
            <a:r>
              <a:rPr b="0" lang="en-US" sz="2600" spc="-1" strike="noStrike">
                <a:solidFill>
                  <a:srgbClr val="000000"/>
                </a:solidFill>
                <a:latin typeface="Arial"/>
              </a:rPr>
              <a:t>**</a:t>
            </a:r>
            <a:r>
              <a:rPr b="0" lang="zh-CN" sz="2600" spc="-1" strike="noStrike">
                <a:solidFill>
                  <a:srgbClr val="000000"/>
                </a:solidFill>
                <a:latin typeface="Arial"/>
              </a:rPr>
              <a:t>）</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latin typeface="Arial"/>
                <a:ea typeface="Noto Sans CJK SC"/>
              </a:rPr>
              <a:t>但如果仅是如此，上述运算等价于（</a:t>
            </a:r>
            <a:r>
              <a:rPr b="0" lang="en-US" sz="2600" spc="-1" strike="noStrike">
                <a:solidFill>
                  <a:srgbClr val="000000"/>
                </a:solidFill>
                <a:latin typeface="Arial"/>
              </a:rPr>
              <a:t>uintptr_t</a:t>
            </a:r>
            <a:r>
              <a:rPr b="0" lang="zh-CN" sz="2600" spc="-1" strike="noStrike">
                <a:solidFill>
                  <a:srgbClr val="000000"/>
                </a:solidFill>
                <a:latin typeface="Arial"/>
              </a:rPr>
              <a:t>，一种用于将指针转为无符号数的类型）</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en-US" sz="2600" spc="-1" strike="noStrike">
                <a:solidFill>
                  <a:srgbClr val="000000"/>
                </a:solidFill>
                <a:latin typeface="Arial"/>
              </a:rPr>
              <a:t>Type *ptr=(Type*)a;</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en-US" sz="2600" spc="-1" strike="noStrike">
                <a:solidFill>
                  <a:srgbClr val="000000"/>
                </a:solidFill>
                <a:latin typeface="Arial"/>
              </a:rPr>
              <a:t>a[x][y]=*((uintptr_t)ptr+x*sizeof(Type *)+y*sizeof(Type))</a:t>
            </a:r>
            <a:endParaRPr b="0" lang="en-US" sz="2600" spc="-1" strike="noStrike">
              <a:solidFill>
                <a:srgbClr val="000000"/>
              </a:solidFill>
              <a:latin typeface="Arial"/>
            </a:endParaRPr>
          </a:p>
          <a:p>
            <a:pPr marL="432000" indent="0">
              <a:lnSpc>
                <a:spcPct val="100000"/>
              </a:lnSpc>
              <a:spcBef>
                <a:spcPts val="1417"/>
              </a:spcBef>
              <a:buNone/>
              <a:tabLst>
                <a:tab algn="l" pos="0"/>
              </a:tabLst>
            </a:pPr>
            <a:r>
              <a:rPr b="0" lang="zh-CN" sz="2600" spc="-1" strike="noStrike">
                <a:solidFill>
                  <a:srgbClr val="000000"/>
                </a:solidFill>
                <a:latin typeface="Arial"/>
              </a:rPr>
              <a:t>直观感受，这不仅不能对应</a:t>
            </a:r>
            <a:r>
              <a:rPr b="0" lang="en-US" sz="2600" spc="-1" strike="noStrike">
                <a:solidFill>
                  <a:srgbClr val="000000"/>
                </a:solidFill>
                <a:latin typeface="Arial"/>
              </a:rPr>
              <a:t>N*M</a:t>
            </a:r>
            <a:r>
              <a:rPr b="0" lang="zh-CN" sz="2600" spc="-1" strike="noStrike">
                <a:solidFill>
                  <a:srgbClr val="000000"/>
                </a:solidFill>
                <a:latin typeface="Arial"/>
              </a:rPr>
              <a:t>个元素而且空间分配甚至有所重叠</a:t>
            </a:r>
            <a:endParaRPr b="0" lang="en-US" sz="26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p:txBody>
      </p:sp>
      <p:sp>
        <p:nvSpPr>
          <p:cNvPr id="4" name="PlaceHolder 3"/>
          <p:cNvSpPr>
            <a:spLocks noGrp="1"/>
          </p:cNvSpPr>
          <p:nvPr>
            <p:ph type="sldNum" idx="123"/>
          </p:nvPr>
        </p:nvSpPr>
        <p:spPr/>
        <p:txBody>
          <a:bodyPr/>
          <a:p>
            <a:fld id="{F73E2CD5-810C-4BD1-9618-E200F45A59F1}"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7"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lnSpc>
                <a:spcPct val="100000"/>
              </a:lnSpc>
              <a:buNone/>
              <a:tabLst>
                <a:tab algn="l" pos="0"/>
              </a:tabLst>
            </a:pPr>
            <a:r>
              <a:rPr b="0" lang="zh-CN" sz="4400" spc="-1" strike="noStrike">
                <a:solidFill>
                  <a:srgbClr val="000000"/>
                </a:solidFill>
                <a:latin typeface="Arial"/>
              </a:rPr>
              <a:t>指针与数组——访问二维数组的指针行为</a:t>
            </a:r>
            <a:endParaRPr b="0" lang="en-US" sz="4400" spc="-1" strike="noStrike">
              <a:solidFill>
                <a:srgbClr val="000000"/>
              </a:solidFill>
              <a:latin typeface="Arial"/>
            </a:endParaRPr>
          </a:p>
        </p:txBody>
      </p:sp>
      <p:sp>
        <p:nvSpPr>
          <p:cNvPr id="1608"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3200" spc="-1" strike="noStrike">
                <a:solidFill>
                  <a:srgbClr val="000000"/>
                </a:solidFill>
                <a:latin typeface="Arial"/>
              </a:rPr>
              <a:t>暂时将这个问题搁置，数组名无论被解释为什么，以其为开头的地址对应的一段空间分布着数组元素，那么，如果我们以</a:t>
            </a:r>
            <a:r>
              <a:rPr b="0" lang="en-US" sz="3200" spc="-1" strike="noStrike">
                <a:solidFill>
                  <a:srgbClr val="000000"/>
                </a:solidFill>
                <a:latin typeface="Arial"/>
              </a:rPr>
              <a:t>Type*</a:t>
            </a:r>
            <a:r>
              <a:rPr b="0" lang="zh-CN" sz="3200" spc="-1" strike="noStrike">
                <a:solidFill>
                  <a:srgbClr val="000000"/>
                </a:solidFill>
                <a:latin typeface="Arial"/>
              </a:rPr>
              <a:t>去访问这段空间，数组元素是如何排布的呢？</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en-US" sz="3200" spc="-1" strike="noStrike">
                <a:solidFill>
                  <a:srgbClr val="000000"/>
                </a:solidFill>
                <a:latin typeface="Arial"/>
              </a:rPr>
              <a:t>C</a:t>
            </a:r>
            <a:r>
              <a:rPr b="0" lang="zh-CN" sz="3200" spc="-1" strike="noStrike">
                <a:solidFill>
                  <a:srgbClr val="000000"/>
                </a:solidFill>
                <a:latin typeface="Arial"/>
              </a:rPr>
              <a:t>语言中数组空间分配方式被称为行优先。俗话说先行后列，也就是先按靠左的维度量级均分空间。</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例如对于</a:t>
            </a:r>
            <a:r>
              <a:rPr b="0" lang="en-US" sz="3200" spc="-1" strike="noStrike">
                <a:solidFill>
                  <a:srgbClr val="000000"/>
                </a:solidFill>
                <a:latin typeface="Arial"/>
              </a:rPr>
              <a:t>Type a[N][M]</a:t>
            </a:r>
            <a:r>
              <a:rPr b="0" lang="zh-CN" sz="3200" spc="-1" strike="noStrike">
                <a:solidFill>
                  <a:srgbClr val="000000"/>
                </a:solidFill>
                <a:latin typeface="Arial"/>
              </a:rPr>
              <a:t>，先将空间整体均分为</a:t>
            </a:r>
            <a:r>
              <a:rPr b="0" lang="en-US" sz="3200" spc="-1" strike="noStrike">
                <a:solidFill>
                  <a:srgbClr val="000000"/>
                </a:solidFill>
                <a:latin typeface="Arial"/>
              </a:rPr>
              <a:t>N</a:t>
            </a:r>
            <a:r>
              <a:rPr b="0" lang="zh-CN" sz="3200" spc="-1" strike="noStrike">
                <a:solidFill>
                  <a:srgbClr val="000000"/>
                </a:solidFill>
                <a:latin typeface="Arial"/>
              </a:rPr>
              <a:t>份，每份大小为</a:t>
            </a:r>
            <a:r>
              <a:rPr b="0" lang="en-US" sz="3200" spc="-1" strike="noStrike">
                <a:solidFill>
                  <a:srgbClr val="000000"/>
                </a:solidFill>
                <a:latin typeface="Arial"/>
              </a:rPr>
              <a:t>sizeof(Type)*M</a:t>
            </a:r>
            <a:r>
              <a:rPr b="0" lang="zh-CN" sz="3200" spc="-1" strike="noStrike">
                <a:solidFill>
                  <a:srgbClr val="000000"/>
                </a:solidFill>
                <a:latin typeface="Arial"/>
              </a:rPr>
              <a:t>，然后在将每份分为</a:t>
            </a:r>
            <a:r>
              <a:rPr b="0" lang="en-US" sz="3200" spc="-1" strike="noStrike">
                <a:solidFill>
                  <a:srgbClr val="000000"/>
                </a:solidFill>
                <a:latin typeface="Arial"/>
              </a:rPr>
              <a:t>M</a:t>
            </a:r>
            <a:r>
              <a:rPr b="0" lang="zh-CN" sz="3200" spc="-1" strike="noStrike">
                <a:solidFill>
                  <a:srgbClr val="000000"/>
                </a:solidFill>
                <a:latin typeface="Arial"/>
              </a:rPr>
              <a:t>份。</a:t>
            </a:r>
            <a:endParaRPr b="0" lang="en-US" sz="3200" spc="-1" strike="noStrike">
              <a:solidFill>
                <a:srgbClr val="000000"/>
              </a:solidFill>
              <a:latin typeface="Arial"/>
            </a:endParaRPr>
          </a:p>
        </p:txBody>
      </p:sp>
      <p:sp>
        <p:nvSpPr>
          <p:cNvPr id="4" name="PlaceHolder 3"/>
          <p:cNvSpPr>
            <a:spLocks noGrp="1"/>
          </p:cNvSpPr>
          <p:nvPr>
            <p:ph type="sldNum" idx="126"/>
          </p:nvPr>
        </p:nvSpPr>
        <p:spPr/>
        <p:txBody>
          <a:bodyPr/>
          <a:p>
            <a:fld id="{BD440366-A402-4402-A0F2-46C46511C284}"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9"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lnSpc>
                <a:spcPct val="100000"/>
              </a:lnSpc>
              <a:buNone/>
              <a:tabLst>
                <a:tab algn="l" pos="0"/>
              </a:tabLst>
            </a:pPr>
            <a:r>
              <a:rPr b="0" lang="zh-CN" sz="4400" spc="-1" strike="noStrike">
                <a:solidFill>
                  <a:srgbClr val="000000"/>
                </a:solidFill>
                <a:latin typeface="Arial"/>
              </a:rPr>
              <a:t>指针与数组——访问二维数组的指针行为</a:t>
            </a:r>
            <a:endParaRPr b="0" lang="en-US" sz="4400" spc="-1" strike="noStrike">
              <a:solidFill>
                <a:srgbClr val="000000"/>
              </a:solidFill>
              <a:latin typeface="Arial"/>
            </a:endParaRPr>
          </a:p>
        </p:txBody>
      </p:sp>
      <p:sp>
        <p:nvSpPr>
          <p:cNvPr id="1610"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如图所示，当我们访问 </a:t>
            </a:r>
            <a:r>
              <a:rPr b="0" lang="en-US" sz="3200" spc="-1" strike="noStrike">
                <a:solidFill>
                  <a:srgbClr val="000000"/>
                </a:solidFill>
                <a:latin typeface="Arial"/>
              </a:rPr>
              <a:t>Type a[3][3]</a:t>
            </a:r>
            <a:r>
              <a:rPr b="0" lang="zh-CN" sz="3200" spc="-1" strike="noStrike">
                <a:solidFill>
                  <a:srgbClr val="000000"/>
                </a:solidFill>
                <a:latin typeface="Arial"/>
              </a:rPr>
              <a:t>的元素</a:t>
            </a:r>
            <a:r>
              <a:rPr b="0" lang="en-US" sz="3200" spc="-1" strike="noStrike">
                <a:solidFill>
                  <a:srgbClr val="000000"/>
                </a:solidFill>
                <a:latin typeface="Arial"/>
              </a:rPr>
              <a:t>a[2][1]</a:t>
            </a:r>
            <a:r>
              <a:rPr b="0" lang="zh-CN" sz="3200" spc="-1" strike="noStrike">
                <a:solidFill>
                  <a:srgbClr val="000000"/>
                </a:solidFill>
                <a:latin typeface="Arial"/>
              </a:rPr>
              <a:t>时</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等价于</a:t>
            </a:r>
            <a:r>
              <a:rPr b="0" lang="en-US" sz="3200" spc="-1" strike="noStrike">
                <a:solidFill>
                  <a:srgbClr val="000000"/>
                </a:solidFill>
                <a:latin typeface="Arial"/>
              </a:rPr>
              <a:t>Type *ptr=(Type *)a;*(ptr+2*3+1)</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注意此处的强制类型转换</a:t>
            </a:r>
            <a:endParaRPr b="0" lang="en-US" sz="3200" spc="-1" strike="noStrike">
              <a:solidFill>
                <a:srgbClr val="000000"/>
              </a:solidFill>
              <a:latin typeface="Arial"/>
            </a:endParaRPr>
          </a:p>
        </p:txBody>
      </p:sp>
      <p:pic>
        <p:nvPicPr>
          <p:cNvPr id="1611" name="" descr=""/>
          <p:cNvPicPr/>
          <p:nvPr/>
        </p:nvPicPr>
        <p:blipFill>
          <a:blip r:embed="rId1"/>
          <a:stretch/>
        </p:blipFill>
        <p:spPr>
          <a:xfrm>
            <a:off x="3060000" y="1825560"/>
            <a:ext cx="5961960" cy="2152080"/>
          </a:xfrm>
          <a:prstGeom prst="rect">
            <a:avLst/>
          </a:prstGeom>
          <a:ln w="0">
            <a:noFill/>
          </a:ln>
        </p:spPr>
      </p:pic>
      <p:sp>
        <p:nvSpPr>
          <p:cNvPr id="4" name="PlaceHolder 3"/>
          <p:cNvSpPr>
            <a:spLocks noGrp="1"/>
          </p:cNvSpPr>
          <p:nvPr>
            <p:ph type="sldNum" idx="129"/>
          </p:nvPr>
        </p:nvSpPr>
        <p:spPr/>
        <p:txBody>
          <a:bodyPr/>
          <a:p>
            <a:fld id="{179D7390-907B-4864-8740-2B742D1E88D1}"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lnSpc>
                <a:spcPct val="100000"/>
              </a:lnSpc>
              <a:buNone/>
              <a:tabLst>
                <a:tab algn="l" pos="0"/>
              </a:tabLst>
            </a:pPr>
            <a:r>
              <a:rPr b="0" lang="zh-CN" sz="4400" spc="-1" strike="noStrike">
                <a:solidFill>
                  <a:srgbClr val="000000"/>
                </a:solidFill>
                <a:latin typeface="Arial"/>
              </a:rPr>
              <a:t>指针与数组——访问二维数组的指针行为</a:t>
            </a:r>
            <a:endParaRPr b="0" lang="en-US" sz="4400" spc="-1" strike="noStrike">
              <a:solidFill>
                <a:srgbClr val="000000"/>
              </a:solidFill>
              <a:latin typeface="Arial"/>
            </a:endParaRPr>
          </a:p>
        </p:txBody>
      </p:sp>
      <p:sp>
        <p:nvSpPr>
          <p:cNvPr id="161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2400" spc="-1" strike="noStrike">
                <a:solidFill>
                  <a:srgbClr val="000000"/>
                </a:solidFill>
                <a:latin typeface="Arial"/>
              </a:rPr>
              <a:t>结合</a:t>
            </a:r>
            <a:r>
              <a:rPr b="0" lang="en-US" sz="2400" spc="-1" strike="noStrike">
                <a:solidFill>
                  <a:srgbClr val="000000"/>
                </a:solidFill>
                <a:latin typeface="Arial"/>
              </a:rPr>
              <a:t>[]</a:t>
            </a:r>
            <a:r>
              <a:rPr b="0" lang="zh-CN" sz="2400" spc="-1" strike="noStrike">
                <a:solidFill>
                  <a:srgbClr val="000000"/>
                </a:solidFill>
                <a:latin typeface="Arial"/>
              </a:rPr>
              <a:t>的定义，为了让数组访问元素时得到正确的偏移量，我们得到了新的指针定义方式</a:t>
            </a:r>
            <a:endParaRPr b="0" lang="en-US" sz="2400" spc="-1" strike="noStrike">
              <a:solidFill>
                <a:srgbClr val="000000"/>
              </a:solidFill>
              <a:latin typeface="Arial"/>
            </a:endParaRPr>
          </a:p>
          <a:p>
            <a:pPr marL="432000" indent="0">
              <a:lnSpc>
                <a:spcPct val="100000"/>
              </a:lnSpc>
              <a:spcBef>
                <a:spcPts val="1417"/>
              </a:spcBef>
              <a:buNone/>
              <a:tabLst>
                <a:tab algn="l" pos="0"/>
              </a:tabLst>
            </a:pPr>
            <a:r>
              <a:rPr b="0" lang="en-US" sz="2400" spc="-1" strike="noStrike">
                <a:solidFill>
                  <a:srgbClr val="000000"/>
                </a:solidFill>
                <a:latin typeface="Arial"/>
              </a:rPr>
              <a:t>Type (*ptr)[M] </a:t>
            </a:r>
            <a:r>
              <a:rPr b="0" lang="zh-CN" sz="2400" spc="-1" strike="noStrike">
                <a:solidFill>
                  <a:srgbClr val="000000"/>
                </a:solidFill>
                <a:latin typeface="Arial"/>
              </a:rPr>
              <a:t>指该指针指向的空间区域分布着</a:t>
            </a:r>
            <a:r>
              <a:rPr b="0" lang="en-US" sz="2400" spc="-1" strike="noStrike">
                <a:solidFill>
                  <a:srgbClr val="000000"/>
                </a:solidFill>
                <a:latin typeface="Arial"/>
              </a:rPr>
              <a:t>M</a:t>
            </a:r>
            <a:r>
              <a:rPr b="0" lang="zh-CN" sz="2400" spc="-1" strike="noStrike">
                <a:solidFill>
                  <a:srgbClr val="000000"/>
                </a:solidFill>
                <a:latin typeface="Arial"/>
              </a:rPr>
              <a:t>个</a:t>
            </a:r>
            <a:r>
              <a:rPr b="0" lang="en-US" sz="2400" spc="-1" strike="noStrike">
                <a:solidFill>
                  <a:srgbClr val="000000"/>
                </a:solidFill>
                <a:latin typeface="Arial"/>
              </a:rPr>
              <a:t>Type</a:t>
            </a:r>
            <a:r>
              <a:rPr b="0" lang="zh-CN" sz="2400" spc="-1" strike="noStrike">
                <a:solidFill>
                  <a:srgbClr val="000000"/>
                </a:solidFill>
                <a:latin typeface="Arial"/>
              </a:rPr>
              <a:t>类型数据。</a:t>
            </a:r>
            <a:endParaRPr b="0" lang="en-US" sz="2400" spc="-1" strike="noStrike">
              <a:solidFill>
                <a:srgbClr val="000000"/>
              </a:solidFill>
              <a:latin typeface="Arial"/>
            </a:endParaRPr>
          </a:p>
          <a:p>
            <a:pPr marL="432000" indent="0">
              <a:lnSpc>
                <a:spcPct val="100000"/>
              </a:lnSpc>
              <a:spcBef>
                <a:spcPts val="1417"/>
              </a:spcBef>
              <a:buNone/>
              <a:tabLst>
                <a:tab algn="l" pos="0"/>
              </a:tabLst>
            </a:pPr>
            <a:r>
              <a:rPr b="0" lang="zh-CN" sz="2400" spc="-1" strike="noStrike">
                <a:solidFill>
                  <a:srgbClr val="000000"/>
                </a:solidFill>
                <a:latin typeface="Arial"/>
              </a:rPr>
              <a:t>注意此处的括号，是为了将指针数组与指向数组的指针做区分</a:t>
            </a:r>
            <a:endParaRPr b="0" lang="en-US" sz="2400" spc="-1" strike="noStrike">
              <a:solidFill>
                <a:srgbClr val="000000"/>
              </a:solidFill>
              <a:latin typeface="Arial"/>
            </a:endParaRPr>
          </a:p>
          <a:p>
            <a:pPr marL="432000" indent="0">
              <a:lnSpc>
                <a:spcPct val="100000"/>
              </a:lnSpc>
              <a:spcBef>
                <a:spcPts val="1417"/>
              </a:spcBef>
              <a:buNone/>
              <a:tabLst>
                <a:tab algn="l" pos="0"/>
              </a:tabLst>
            </a:pPr>
            <a:r>
              <a:rPr b="0" lang="zh-CN" sz="2400" spc="-1" strike="noStrike">
                <a:solidFill>
                  <a:srgbClr val="000000"/>
                </a:solidFill>
                <a:latin typeface="Arial"/>
              </a:rPr>
              <a:t>对解释器而言，主要的不同在于</a:t>
            </a:r>
            <a:endParaRPr b="0" lang="en-US" sz="2400" spc="-1" strike="noStrike">
              <a:solidFill>
                <a:srgbClr val="000000"/>
              </a:solidFill>
              <a:latin typeface="Arial"/>
            </a:endParaRPr>
          </a:p>
          <a:p>
            <a:pPr marL="432000" indent="0">
              <a:lnSpc>
                <a:spcPct val="100000"/>
              </a:lnSpc>
              <a:spcBef>
                <a:spcPts val="1417"/>
              </a:spcBef>
              <a:buNone/>
              <a:tabLst>
                <a:tab algn="l" pos="0"/>
              </a:tabLst>
            </a:pPr>
            <a:r>
              <a:rPr b="0" lang="en-US" sz="2400" spc="-1" strike="noStrike">
                <a:solidFill>
                  <a:srgbClr val="000000"/>
                </a:solidFill>
                <a:latin typeface="Arial"/>
              </a:rPr>
              <a:t>ptr+1=(Type *)((uintptr_t)ptr+M*sizeof(Type))</a:t>
            </a:r>
            <a:endParaRPr b="0" lang="en-US" sz="2400" spc="-1" strike="noStrike">
              <a:solidFill>
                <a:srgbClr val="000000"/>
              </a:solidFill>
              <a:latin typeface="Arial"/>
            </a:endParaRPr>
          </a:p>
          <a:p>
            <a:pPr marL="432000" indent="0">
              <a:lnSpc>
                <a:spcPct val="100000"/>
              </a:lnSpc>
              <a:spcBef>
                <a:spcPts val="1417"/>
              </a:spcBef>
              <a:buNone/>
              <a:tabLst>
                <a:tab algn="l" pos="0"/>
              </a:tabLst>
            </a:pPr>
            <a:r>
              <a:rPr b="0" lang="zh-CN" sz="2400" spc="-1" strike="noStrike">
                <a:solidFill>
                  <a:srgbClr val="000000"/>
                </a:solidFill>
                <a:latin typeface="Arial"/>
                <a:ea typeface="Noto Sans CJK SC"/>
              </a:rPr>
              <a:t>同理，对于</a:t>
            </a:r>
            <a:r>
              <a:rPr b="0" lang="en-US" sz="2400" spc="-1" strike="noStrike">
                <a:solidFill>
                  <a:srgbClr val="000000"/>
                </a:solidFill>
                <a:latin typeface="Arial"/>
                <a:ea typeface="Noto Sans CJK SC"/>
              </a:rPr>
              <a:t>Type *ptr[N][M],ptr+1=(Type *)((uintptr_t)ptr+N*M*sizeof(Type))</a:t>
            </a:r>
            <a:endParaRPr b="0" lang="en-US" sz="2400" spc="-1" strike="noStrike">
              <a:solidFill>
                <a:srgbClr val="000000"/>
              </a:solidFill>
              <a:latin typeface="Arial"/>
            </a:endParaRPr>
          </a:p>
          <a:p>
            <a:pPr marL="432000" indent="0">
              <a:lnSpc>
                <a:spcPct val="100000"/>
              </a:lnSpc>
              <a:spcBef>
                <a:spcPts val="1417"/>
              </a:spcBef>
              <a:buNone/>
              <a:tabLst>
                <a:tab algn="l" pos="0"/>
              </a:tabLst>
            </a:pPr>
            <a:r>
              <a:rPr b="0" lang="zh-CN" sz="2400" spc="-1" strike="noStrike">
                <a:solidFill>
                  <a:srgbClr val="000000"/>
                </a:solidFill>
                <a:latin typeface="Arial"/>
                <a:ea typeface="Noto Sans CJK SC"/>
              </a:rPr>
              <a:t>在定义指针时</a:t>
            </a:r>
            <a:r>
              <a:rPr b="0" lang="en-US" sz="2400" spc="-1" strike="noStrike">
                <a:solidFill>
                  <a:srgbClr val="000000"/>
                </a:solidFill>
                <a:latin typeface="Arial"/>
                <a:ea typeface="Noto Sans CJK SC"/>
              </a:rPr>
              <a:t>M</a:t>
            </a:r>
            <a:r>
              <a:rPr b="0" lang="zh-CN" sz="2400" spc="-1" strike="noStrike">
                <a:solidFill>
                  <a:srgbClr val="000000"/>
                </a:solidFill>
                <a:latin typeface="Arial"/>
                <a:ea typeface="Noto Sans CJK SC"/>
              </a:rPr>
              <a:t>可以为空</a:t>
            </a:r>
            <a:r>
              <a:rPr b="0" lang="en-US" sz="2400" spc="-1" strike="noStrike">
                <a:solidFill>
                  <a:srgbClr val="000000"/>
                </a:solidFill>
                <a:latin typeface="Arial"/>
                <a:ea typeface="Noto Sans CJK SC"/>
              </a:rPr>
              <a:t>,</a:t>
            </a:r>
            <a:r>
              <a:rPr b="0" lang="zh-CN" sz="2400" spc="-1" strike="noStrike">
                <a:solidFill>
                  <a:srgbClr val="000000"/>
                </a:solidFill>
                <a:latin typeface="Arial"/>
                <a:ea typeface="Noto Sans CJK SC"/>
              </a:rPr>
              <a:t>表示数量未知，如</a:t>
            </a:r>
            <a:r>
              <a:rPr b="0" lang="en-US" sz="2400" spc="-1" strike="noStrike">
                <a:solidFill>
                  <a:srgbClr val="000000"/>
                </a:solidFill>
                <a:latin typeface="Arial"/>
                <a:ea typeface="Noto Sans CJK SC"/>
              </a:rPr>
              <a:t>Type *ptr[] </a:t>
            </a:r>
            <a:r>
              <a:rPr b="0" lang="zh-CN" sz="2400" spc="-1" strike="noStrike">
                <a:solidFill>
                  <a:srgbClr val="000000"/>
                </a:solidFill>
                <a:latin typeface="Arial"/>
                <a:ea typeface="Noto Sans CJK SC"/>
              </a:rPr>
              <a:t>，当任意一维按此法定义对该指针做整数加法都属于</a:t>
            </a:r>
            <a:r>
              <a:rPr b="0" lang="en-US" sz="2400" spc="-1" strike="noStrike">
                <a:solidFill>
                  <a:srgbClr val="000000"/>
                </a:solidFill>
                <a:latin typeface="Arial"/>
                <a:ea typeface="Noto Sans CJK SC"/>
              </a:rPr>
              <a:t>UB</a:t>
            </a:r>
            <a:endParaRPr b="0" lang="en-US" sz="2400" spc="-1" strike="noStrike">
              <a:solidFill>
                <a:srgbClr val="000000"/>
              </a:solidFill>
              <a:latin typeface="Arial"/>
            </a:endParaRPr>
          </a:p>
        </p:txBody>
      </p:sp>
      <p:sp>
        <p:nvSpPr>
          <p:cNvPr id="4" name="PlaceHolder 3"/>
          <p:cNvSpPr>
            <a:spLocks noGrp="1"/>
          </p:cNvSpPr>
          <p:nvPr>
            <p:ph type="sldNum" idx="135"/>
          </p:nvPr>
        </p:nvSpPr>
        <p:spPr/>
        <p:txBody>
          <a:bodyPr/>
          <a:p>
            <a:fld id="{856BF3CE-0057-4640-9DC3-C20A39E56BAA}"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lnSpc>
                <a:spcPct val="100000"/>
              </a:lnSpc>
              <a:buNone/>
              <a:tabLst>
                <a:tab algn="l" pos="0"/>
              </a:tabLst>
            </a:pPr>
            <a:r>
              <a:rPr b="0" lang="zh-CN" sz="4400" spc="-1" strike="noStrike">
                <a:solidFill>
                  <a:srgbClr val="000000"/>
                </a:solidFill>
                <a:latin typeface="Arial"/>
              </a:rPr>
              <a:t>指针与数组——访问二维数组的指针行为</a:t>
            </a:r>
            <a:endParaRPr b="0" lang="en-US" sz="4400" spc="-1" strike="noStrike">
              <a:solidFill>
                <a:srgbClr val="000000"/>
              </a:solidFill>
              <a:latin typeface="Arial"/>
            </a:endParaRPr>
          </a:p>
        </p:txBody>
      </p:sp>
      <p:sp>
        <p:nvSpPr>
          <p:cNvPr id="161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2800" spc="-1" strike="noStrike">
                <a:solidFill>
                  <a:srgbClr val="000000"/>
                </a:solidFill>
                <a:latin typeface="Arial"/>
              </a:rPr>
              <a:t>在学会新的定义方式后，我们可以定义出更折磨人的指针：</a:t>
            </a:r>
            <a:endParaRPr b="0" lang="en-US" sz="2800" spc="-1" strike="noStrike">
              <a:solidFill>
                <a:srgbClr val="000000"/>
              </a:solidFill>
              <a:latin typeface="Arial"/>
            </a:endParaRPr>
          </a:p>
          <a:p>
            <a:pPr marL="432000" indent="0">
              <a:lnSpc>
                <a:spcPct val="100000"/>
              </a:lnSpc>
              <a:spcBef>
                <a:spcPts val="1417"/>
              </a:spcBef>
              <a:buNone/>
              <a:tabLst>
                <a:tab algn="l" pos="0"/>
              </a:tabLst>
            </a:pPr>
            <a:r>
              <a:rPr b="0" lang="en-US" sz="2800" spc="-1" strike="noStrike">
                <a:solidFill>
                  <a:srgbClr val="000000"/>
                </a:solidFill>
                <a:latin typeface="Arial"/>
              </a:rPr>
              <a:t>int (*(*(*fp[10])[][5])(char **))[2];</a:t>
            </a:r>
            <a:endParaRPr b="0" lang="en-US" sz="2800" spc="-1" strike="noStrike">
              <a:solidFill>
                <a:srgbClr val="000000"/>
              </a:solidFill>
              <a:latin typeface="Arial"/>
            </a:endParaRPr>
          </a:p>
          <a:p>
            <a:pPr marL="432000" indent="0">
              <a:lnSpc>
                <a:spcPct val="100000"/>
              </a:lnSpc>
              <a:spcBef>
                <a:spcPts val="1417"/>
              </a:spcBef>
              <a:buNone/>
              <a:tabLst>
                <a:tab algn="l" pos="0"/>
              </a:tabLst>
            </a:pPr>
            <a:r>
              <a:rPr b="0" lang="zh-CN" sz="2800" spc="-1" strike="noStrike">
                <a:solidFill>
                  <a:srgbClr val="000000"/>
                </a:solidFill>
                <a:latin typeface="Arial"/>
              </a:rPr>
              <a:t>思考题🤔</a:t>
            </a:r>
            <a:endParaRPr b="0" lang="en-US" sz="2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tabLst>
                <a:tab algn="l" pos="0"/>
              </a:tabLst>
            </a:pPr>
            <a:r>
              <a:rPr b="0" lang="zh-CN" sz="2800" spc="-1" strike="noStrike">
                <a:solidFill>
                  <a:srgbClr val="000000"/>
                </a:solidFill>
                <a:latin typeface="Arial"/>
              </a:rPr>
              <a:t>定义数组</a:t>
            </a:r>
            <a:r>
              <a:rPr b="0" lang="en-US" sz="2800" spc="-1" strike="noStrike">
                <a:solidFill>
                  <a:srgbClr val="000000"/>
                </a:solidFill>
                <a:latin typeface="Arial"/>
              </a:rPr>
              <a:t>int a[3][4][5];</a:t>
            </a:r>
            <a:endParaRPr b="0" lang="en-US" sz="2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tabLst>
                <a:tab algn="l" pos="0"/>
              </a:tabLst>
            </a:pPr>
            <a:r>
              <a:rPr b="0" lang="en-US" sz="2800" spc="-1" strike="noStrike">
                <a:solidFill>
                  <a:srgbClr val="000000"/>
                </a:solidFill>
                <a:latin typeface="Arial"/>
              </a:rPr>
              <a:t>a</a:t>
            </a:r>
            <a:r>
              <a:rPr b="0" lang="zh-CN" sz="2800" spc="-1" strike="noStrike">
                <a:solidFill>
                  <a:srgbClr val="000000"/>
                </a:solidFill>
                <a:latin typeface="Arial"/>
              </a:rPr>
              <a:t>被解释为什么，</a:t>
            </a:r>
            <a:r>
              <a:rPr b="0" lang="en-US" sz="2800" spc="-1" strike="noStrike">
                <a:solidFill>
                  <a:srgbClr val="000000"/>
                </a:solidFill>
                <a:latin typeface="Arial"/>
              </a:rPr>
              <a:t>a[1]</a:t>
            </a:r>
            <a:r>
              <a:rPr b="0" lang="zh-CN" sz="2800" spc="-1" strike="noStrike">
                <a:solidFill>
                  <a:srgbClr val="000000"/>
                </a:solidFill>
                <a:latin typeface="Arial"/>
              </a:rPr>
              <a:t>被解释为什么</a:t>
            </a:r>
            <a:r>
              <a:rPr b="0" lang="en-US" sz="2800" spc="-1" strike="noStrike">
                <a:solidFill>
                  <a:srgbClr val="000000"/>
                </a:solidFill>
                <a:latin typeface="Arial"/>
              </a:rPr>
              <a:t>,a[1][2]</a:t>
            </a:r>
            <a:r>
              <a:rPr b="0" lang="zh-CN" sz="2800" spc="-1" strike="noStrike">
                <a:solidFill>
                  <a:srgbClr val="000000"/>
                </a:solidFill>
                <a:latin typeface="Arial"/>
              </a:rPr>
              <a:t>被解释为什么</a:t>
            </a:r>
            <a:endParaRPr b="0" lang="en-US" sz="2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tabLst>
                <a:tab algn="l" pos="0"/>
              </a:tabLst>
            </a:pPr>
            <a:r>
              <a:rPr b="0" lang="zh-CN" sz="2800" spc="-1" strike="noStrike">
                <a:solidFill>
                  <a:srgbClr val="000000"/>
                </a:solidFill>
                <a:latin typeface="Arial"/>
              </a:rPr>
              <a:t>给出</a:t>
            </a:r>
            <a:r>
              <a:rPr b="0" lang="en-US" sz="2800" spc="-1" strike="noStrike">
                <a:solidFill>
                  <a:srgbClr val="000000"/>
                </a:solidFill>
                <a:latin typeface="Arial"/>
              </a:rPr>
              <a:t>a[2][3][3]</a:t>
            </a:r>
            <a:r>
              <a:rPr b="0" lang="zh-CN" sz="2800" spc="-1" strike="noStrike">
                <a:solidFill>
                  <a:srgbClr val="000000"/>
                </a:solidFill>
                <a:latin typeface="Arial"/>
              </a:rPr>
              <a:t>的等价指针访问</a:t>
            </a:r>
            <a:endParaRPr b="0" lang="en-US" sz="2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tabLst>
                <a:tab algn="l" pos="0"/>
              </a:tabLst>
            </a:pPr>
            <a:r>
              <a:rPr b="0" lang="zh-CN" sz="2800" spc="-1" strike="noStrike">
                <a:solidFill>
                  <a:srgbClr val="000000"/>
                </a:solidFill>
                <a:latin typeface="Arial"/>
              </a:rPr>
              <a:t>如何定义一个指向数组的指针的数组</a:t>
            </a:r>
            <a:endParaRPr b="0" lang="en-US" sz="2800" spc="-1" strike="noStrike">
              <a:solidFill>
                <a:srgbClr val="000000"/>
              </a:solidFill>
              <a:latin typeface="Arial"/>
            </a:endParaRPr>
          </a:p>
        </p:txBody>
      </p:sp>
      <p:sp>
        <p:nvSpPr>
          <p:cNvPr id="4" name="PlaceHolder 3"/>
          <p:cNvSpPr>
            <a:spLocks noGrp="1"/>
          </p:cNvSpPr>
          <p:nvPr>
            <p:ph type="sldNum" idx="138"/>
          </p:nvPr>
        </p:nvSpPr>
        <p:spPr/>
        <p:txBody>
          <a:bodyPr/>
          <a:p>
            <a:fld id="{71E4DE75-804E-4167-B148-692A35B203F6}"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lnSpc>
                <a:spcPct val="100000"/>
              </a:lnSpc>
              <a:buNone/>
              <a:tabLst>
                <a:tab algn="l" pos="0"/>
              </a:tabLst>
            </a:pPr>
            <a:r>
              <a:rPr b="0" lang="zh-CN" sz="4400" spc="-1" strike="noStrike">
                <a:solidFill>
                  <a:srgbClr val="000000"/>
                </a:solidFill>
                <a:latin typeface="Arial"/>
              </a:rPr>
              <a:t>指针与数组——二者的不同</a:t>
            </a:r>
            <a:endParaRPr b="0" lang="en-US" sz="4400" spc="-1" strike="noStrike">
              <a:solidFill>
                <a:srgbClr val="000000"/>
              </a:solidFill>
              <a:latin typeface="Arial"/>
            </a:endParaRPr>
          </a:p>
        </p:txBody>
      </p:sp>
      <p:sp>
        <p:nvSpPr>
          <p:cNvPr id="161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2800" spc="-1" strike="noStrike">
                <a:solidFill>
                  <a:srgbClr val="000000"/>
                </a:solidFill>
                <a:latin typeface="Arial"/>
              </a:rPr>
              <a:t>虽然数组名常常被解释为指针，但是其本身并不是指针</a:t>
            </a:r>
            <a:endParaRPr b="0" lang="en-US" sz="2800" spc="-1" strike="noStrike">
              <a:solidFill>
                <a:srgbClr val="000000"/>
              </a:solidFill>
              <a:latin typeface="Arial"/>
            </a:endParaRPr>
          </a:p>
          <a:p>
            <a:pPr marL="432000" indent="0">
              <a:lnSpc>
                <a:spcPct val="100000"/>
              </a:lnSpc>
              <a:spcBef>
                <a:spcPts val="1417"/>
              </a:spcBef>
              <a:buNone/>
              <a:tabLst>
                <a:tab algn="l" pos="0"/>
              </a:tabLst>
            </a:pPr>
            <a:r>
              <a:rPr b="0" lang="zh-CN" sz="2800" spc="-1" strike="noStrike">
                <a:solidFill>
                  <a:srgbClr val="000000"/>
                </a:solidFill>
                <a:latin typeface="Arial"/>
              </a:rPr>
              <a:t>首先它不能被修改</a:t>
            </a:r>
            <a:endParaRPr b="0" lang="en-US" sz="2800" spc="-1" strike="noStrike">
              <a:solidFill>
                <a:srgbClr val="000000"/>
              </a:solidFill>
              <a:latin typeface="Arial"/>
            </a:endParaRPr>
          </a:p>
          <a:p>
            <a:pPr marL="432000" indent="0">
              <a:lnSpc>
                <a:spcPct val="100000"/>
              </a:lnSpc>
              <a:spcBef>
                <a:spcPts val="1417"/>
              </a:spcBef>
              <a:buNone/>
              <a:tabLst>
                <a:tab algn="l" pos="0"/>
              </a:tabLst>
            </a:pPr>
            <a:r>
              <a:rPr b="0" lang="zh-CN" sz="2800" spc="-1" strike="noStrike">
                <a:solidFill>
                  <a:srgbClr val="000000"/>
                </a:solidFill>
                <a:latin typeface="Arial"/>
              </a:rPr>
              <a:t>其次将其作为</a:t>
            </a:r>
            <a:r>
              <a:rPr b="0" lang="en-US" sz="2800" spc="-1" strike="noStrike">
                <a:solidFill>
                  <a:srgbClr val="000000"/>
                </a:solidFill>
                <a:latin typeface="Arial"/>
              </a:rPr>
              <a:t>sizeof</a:t>
            </a:r>
            <a:r>
              <a:rPr b="0" lang="zh-CN" sz="2800" spc="-1" strike="noStrike">
                <a:solidFill>
                  <a:srgbClr val="000000"/>
                </a:solidFill>
                <a:latin typeface="Arial"/>
              </a:rPr>
              <a:t>的参数时，返回的是数组所占空间大小</a:t>
            </a:r>
            <a:endParaRPr b="0" lang="en-US" sz="2800" spc="-1" strike="noStrike">
              <a:solidFill>
                <a:srgbClr val="000000"/>
              </a:solidFill>
              <a:latin typeface="Arial"/>
            </a:endParaRPr>
          </a:p>
        </p:txBody>
      </p:sp>
      <p:sp>
        <p:nvSpPr>
          <p:cNvPr id="4" name="PlaceHolder 3"/>
          <p:cNvSpPr>
            <a:spLocks noGrp="1"/>
          </p:cNvSpPr>
          <p:nvPr>
            <p:ph type="sldNum" idx="141"/>
          </p:nvPr>
        </p:nvSpPr>
        <p:spPr/>
        <p:txBody>
          <a:bodyPr/>
          <a:p>
            <a:fld id="{0C3D1E00-96E5-49B7-BA23-49201FB45FBA}"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4400" spc="-1" strike="noStrike">
                <a:solidFill>
                  <a:srgbClr val="000000"/>
                </a:solidFill>
                <a:latin typeface="Arial"/>
              </a:rPr>
              <a:t>特殊的指针类型——</a:t>
            </a:r>
            <a:r>
              <a:rPr b="0" lang="en-US" sz="4400" spc="-1" strike="noStrike">
                <a:solidFill>
                  <a:srgbClr val="000000"/>
                </a:solidFill>
                <a:latin typeface="Arial"/>
              </a:rPr>
              <a:t>void*</a:t>
            </a:r>
            <a:endParaRPr b="0" lang="en-US" sz="4400" spc="-1" strike="noStrike">
              <a:solidFill>
                <a:srgbClr val="000000"/>
              </a:solidFill>
              <a:latin typeface="Arial"/>
            </a:endParaRPr>
          </a:p>
        </p:txBody>
      </p:sp>
      <p:sp>
        <p:nvSpPr>
          <p:cNvPr id="161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en-US" sz="3200" spc="-1" strike="noStrike">
                <a:solidFill>
                  <a:srgbClr val="000000"/>
                </a:solidFill>
                <a:latin typeface="Arial"/>
              </a:rPr>
              <a:t>Void* </a:t>
            </a:r>
            <a:r>
              <a:rPr b="0" lang="zh-CN" sz="3200" spc="-1" strike="noStrike">
                <a:solidFill>
                  <a:srgbClr val="000000"/>
                </a:solidFill>
                <a:latin typeface="Arial"/>
              </a:rPr>
              <a:t>被认为是一种通用指针。</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当你需要一个东西去指向某个地址，但是你不知道或还不知道这片地址实际上存储着什么类型的信息，那么你可以用</a:t>
            </a:r>
            <a:r>
              <a:rPr b="0" lang="en-US" sz="3200" spc="-1" strike="noStrike">
                <a:solidFill>
                  <a:srgbClr val="000000"/>
                </a:solidFill>
                <a:latin typeface="Arial"/>
              </a:rPr>
              <a:t>void*</a:t>
            </a:r>
            <a:r>
              <a:rPr b="0" lang="zh-CN" sz="3200" spc="-1" strike="noStrike">
                <a:solidFill>
                  <a:srgbClr val="000000"/>
                </a:solidFill>
                <a:latin typeface="Arial"/>
              </a:rPr>
              <a:t>去记录这片地址。</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虽然能过编译，但请不要对</a:t>
            </a:r>
            <a:r>
              <a:rPr b="0" lang="en-US" sz="3200" spc="-1" strike="noStrike">
                <a:solidFill>
                  <a:srgbClr val="000000"/>
                </a:solidFill>
                <a:latin typeface="Arial"/>
              </a:rPr>
              <a:t>void</a:t>
            </a:r>
            <a:r>
              <a:rPr b="0" lang="zh-CN" sz="3200" spc="-1" strike="noStrike">
                <a:solidFill>
                  <a:srgbClr val="000000"/>
                </a:solidFill>
                <a:latin typeface="Arial"/>
              </a:rPr>
              <a:t>相关的指针进行加法运算或减法运算，因为</a:t>
            </a:r>
            <a:r>
              <a:rPr b="0" lang="en-US" sz="3200" spc="-1" strike="noStrike">
                <a:solidFill>
                  <a:srgbClr val="000000"/>
                </a:solidFill>
                <a:latin typeface="Arial"/>
              </a:rPr>
              <a:t>void</a:t>
            </a:r>
            <a:r>
              <a:rPr b="0" lang="zh-CN" sz="3200" spc="-1" strike="noStrike">
                <a:solidFill>
                  <a:srgbClr val="000000"/>
                </a:solidFill>
                <a:latin typeface="Arial"/>
              </a:rPr>
              <a:t>相关类型的</a:t>
            </a:r>
            <a:r>
              <a:rPr b="0" lang="en-US" sz="3200" spc="-1" strike="noStrike">
                <a:solidFill>
                  <a:srgbClr val="000000"/>
                </a:solidFill>
                <a:latin typeface="Arial"/>
              </a:rPr>
              <a:t>size</a:t>
            </a:r>
            <a:r>
              <a:rPr b="0" lang="zh-CN" sz="3200" spc="-1" strike="noStrike">
                <a:solidFill>
                  <a:srgbClr val="000000"/>
                </a:solidFill>
                <a:latin typeface="Arial"/>
              </a:rPr>
              <a:t>是</a:t>
            </a:r>
            <a:r>
              <a:rPr b="0" lang="en-US" sz="3200" spc="-1" strike="noStrike">
                <a:solidFill>
                  <a:srgbClr val="000000"/>
                </a:solidFill>
                <a:latin typeface="Arial"/>
              </a:rPr>
              <a:t>UB</a:t>
            </a:r>
            <a:r>
              <a:rPr b="0" lang="zh-CN" sz="3200" spc="-1" strike="noStrike">
                <a:solidFill>
                  <a:srgbClr val="000000"/>
                </a:solidFill>
                <a:latin typeface="Arial"/>
              </a:rPr>
              <a:t>的</a:t>
            </a:r>
            <a:endParaRPr b="0" lang="en-US" sz="3200" spc="-1" strike="noStrike">
              <a:solidFill>
                <a:srgbClr val="000000"/>
              </a:solidFill>
              <a:latin typeface="Arial"/>
            </a:endParaRPr>
          </a:p>
        </p:txBody>
      </p:sp>
      <p:sp>
        <p:nvSpPr>
          <p:cNvPr id="4" name="PlaceHolder 3"/>
          <p:cNvSpPr>
            <a:spLocks noGrp="1"/>
          </p:cNvSpPr>
          <p:nvPr>
            <p:ph type="sldNum" idx="75"/>
          </p:nvPr>
        </p:nvSpPr>
        <p:spPr/>
        <p:txBody>
          <a:bodyPr/>
          <a:p>
            <a:fld id="{2437DEE5-9489-4247-BB35-1B8516296768}"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4400" spc="-1" strike="noStrike">
                <a:solidFill>
                  <a:srgbClr val="000000"/>
                </a:solidFill>
                <a:latin typeface="Arial"/>
              </a:rPr>
              <a:t>指针使用——指针的隐式类型转换</a:t>
            </a:r>
            <a:endParaRPr b="0" lang="en-US" sz="4400" spc="-1" strike="noStrike">
              <a:solidFill>
                <a:srgbClr val="000000"/>
              </a:solidFill>
              <a:latin typeface="Arial"/>
            </a:endParaRPr>
          </a:p>
        </p:txBody>
      </p:sp>
      <p:sp>
        <p:nvSpPr>
          <p:cNvPr id="162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en-US" sz="1400" spc="-1" strike="noStrike">
                <a:solidFill>
                  <a:srgbClr val="000000"/>
                </a:solidFill>
                <a:latin typeface="Arial"/>
              </a:rPr>
              <a:t> </a:t>
            </a:r>
            <a:r>
              <a:rPr b="0" lang="zh-CN" sz="1400" spc="-1" strike="noStrike">
                <a:solidFill>
                  <a:srgbClr val="000000"/>
                </a:solidFill>
                <a:latin typeface="Arial"/>
              </a:rPr>
              <a:t>与数字运算不同，指针中极少出现隐式类型转换</a:t>
            </a:r>
            <a:endParaRPr b="0" lang="en-US" sz="1400" spc="-1" strike="noStrike">
              <a:solidFill>
                <a:srgbClr val="000000"/>
              </a:solidFill>
              <a:latin typeface="Arial"/>
            </a:endParaRPr>
          </a:p>
          <a:p>
            <a:pPr marL="432000" indent="0">
              <a:lnSpc>
                <a:spcPct val="100000"/>
              </a:lnSpc>
              <a:spcBef>
                <a:spcPts val="1417"/>
              </a:spcBef>
              <a:buNone/>
              <a:tabLst>
                <a:tab algn="l" pos="0"/>
              </a:tabLst>
            </a:pPr>
            <a:r>
              <a:rPr b="0" lang="zh-CN" sz="2400" spc="-1" strike="noStrike">
                <a:solidFill>
                  <a:srgbClr val="000000"/>
                </a:solidFill>
                <a:latin typeface="Arial"/>
              </a:rPr>
              <a:t>一般仅有任意类型指针会被隐式转换为</a:t>
            </a:r>
            <a:r>
              <a:rPr b="0" lang="en-US" sz="2400" spc="-1" strike="noStrike">
                <a:solidFill>
                  <a:srgbClr val="000000"/>
                </a:solidFill>
                <a:latin typeface="Arial"/>
              </a:rPr>
              <a:t>void*</a:t>
            </a:r>
            <a:r>
              <a:rPr b="0" lang="zh-CN" sz="2400" spc="-1" strike="noStrike">
                <a:solidFill>
                  <a:srgbClr val="000000"/>
                </a:solidFill>
                <a:latin typeface="Arial"/>
              </a:rPr>
              <a:t>类型指针</a:t>
            </a:r>
            <a:endParaRPr b="0" lang="en-US" sz="2400" spc="-1" strike="noStrike">
              <a:solidFill>
                <a:srgbClr val="000000"/>
              </a:solidFill>
              <a:latin typeface="Arial"/>
            </a:endParaRPr>
          </a:p>
          <a:p>
            <a:pPr marL="432000" indent="0">
              <a:lnSpc>
                <a:spcPct val="100000"/>
              </a:lnSpc>
              <a:spcBef>
                <a:spcPts val="1417"/>
              </a:spcBef>
              <a:buNone/>
              <a:tabLst>
                <a:tab algn="l" pos="0"/>
              </a:tabLst>
            </a:pPr>
            <a:r>
              <a:rPr b="0" lang="zh-CN" sz="2400" spc="-1" strike="noStrike">
                <a:solidFill>
                  <a:srgbClr val="000000"/>
                </a:solidFill>
                <a:latin typeface="Arial"/>
              </a:rPr>
              <a:t>仅有</a:t>
            </a:r>
            <a:r>
              <a:rPr b="0" lang="en-US" sz="2400" spc="-1" strike="noStrike">
                <a:solidFill>
                  <a:srgbClr val="000000"/>
                </a:solidFill>
                <a:latin typeface="Arial"/>
              </a:rPr>
              <a:t>void*</a:t>
            </a:r>
            <a:r>
              <a:rPr b="0" lang="zh-CN" sz="2400" spc="-1" strike="noStrike">
                <a:solidFill>
                  <a:srgbClr val="000000"/>
                </a:solidFill>
                <a:latin typeface="Arial"/>
              </a:rPr>
              <a:t>满足该性质，</a:t>
            </a:r>
            <a:r>
              <a:rPr b="0" lang="en-US" sz="2400" spc="-1" strike="noStrike">
                <a:solidFill>
                  <a:srgbClr val="000000"/>
                </a:solidFill>
                <a:latin typeface="Arial"/>
              </a:rPr>
              <a:t>void**</a:t>
            </a:r>
            <a:r>
              <a:rPr b="0" lang="zh-CN" sz="2400" spc="-1" strike="noStrike">
                <a:solidFill>
                  <a:srgbClr val="000000"/>
                </a:solidFill>
                <a:latin typeface="Arial"/>
              </a:rPr>
              <a:t>等就不行</a:t>
            </a:r>
            <a:endParaRPr b="0" lang="en-US" sz="24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p:txBody>
      </p:sp>
      <p:pic>
        <p:nvPicPr>
          <p:cNvPr id="1622" name="" descr=""/>
          <p:cNvPicPr/>
          <p:nvPr/>
        </p:nvPicPr>
        <p:blipFill>
          <a:blip r:embed="rId1"/>
          <a:stretch/>
        </p:blipFill>
        <p:spPr>
          <a:xfrm>
            <a:off x="1308600" y="3420000"/>
            <a:ext cx="4629600" cy="2566440"/>
          </a:xfrm>
          <a:prstGeom prst="rect">
            <a:avLst/>
          </a:prstGeom>
          <a:ln w="0">
            <a:noFill/>
          </a:ln>
        </p:spPr>
      </p:pic>
      <p:sp>
        <p:nvSpPr>
          <p:cNvPr id="4" name="PlaceHolder 3"/>
          <p:cNvSpPr>
            <a:spLocks noGrp="1"/>
          </p:cNvSpPr>
          <p:nvPr>
            <p:ph type="sldNum" idx="66"/>
          </p:nvPr>
        </p:nvSpPr>
        <p:spPr/>
        <p:txBody>
          <a:bodyPr/>
          <a:p>
            <a:fld id="{EB4086D4-3135-4FC4-A034-3EE35FA8CCC7}"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zh-CN" sz="4400" spc="-1" strike="noStrike">
                <a:solidFill>
                  <a:schemeClr val="dk1"/>
                </a:solidFill>
                <a:latin typeface="等线 Light"/>
              </a:rPr>
              <a:t>为何需要指针</a:t>
            </a:r>
            <a:endParaRPr b="0" lang="en-US" sz="4400" spc="-1" strike="noStrike">
              <a:solidFill>
                <a:srgbClr val="000000"/>
              </a:solidFill>
              <a:latin typeface="Arial"/>
            </a:endParaRPr>
          </a:p>
        </p:txBody>
      </p:sp>
      <p:sp>
        <p:nvSpPr>
          <p:cNvPr id="155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228600" indent="0" defTabSz="914400">
              <a:lnSpc>
                <a:spcPct val="90000"/>
              </a:lnSpc>
              <a:spcBef>
                <a:spcPts val="1001"/>
              </a:spcBef>
              <a:buNone/>
              <a:tabLst>
                <a:tab algn="l" pos="0"/>
              </a:tabLst>
            </a:pPr>
            <a:r>
              <a:rPr b="0" lang="zh-CN" sz="2800" spc="-1" strike="noStrike">
                <a:solidFill>
                  <a:schemeClr val="dk1"/>
                </a:solidFill>
                <a:latin typeface="等线"/>
              </a:rPr>
              <a:t>很遗憾，这段代码并没有得到期望的结果，运行后我们得到：</a:t>
            </a:r>
            <a:endParaRPr b="0" lang="en-US" sz="2800" spc="-1" strike="noStrike">
              <a:solidFill>
                <a:srgbClr val="000000"/>
              </a:solidFill>
              <a:latin typeface="Arial"/>
            </a:endParaRPr>
          </a:p>
          <a:p>
            <a:pPr marL="228600" indent="0" defTabSz="914400">
              <a:lnSpc>
                <a:spcPct val="90000"/>
              </a:lnSpc>
              <a:spcBef>
                <a:spcPts val="1001"/>
              </a:spcBef>
              <a:buNone/>
              <a:tabLst>
                <a:tab algn="l" pos="0"/>
              </a:tabLst>
            </a:pPr>
            <a:endParaRPr b="0" lang="en-US" sz="2800" spc="-1" strike="noStrike">
              <a:solidFill>
                <a:srgbClr val="000000"/>
              </a:solidFill>
              <a:latin typeface="Arial"/>
            </a:endParaRPr>
          </a:p>
          <a:p>
            <a:pPr marL="228600" indent="0" defTabSz="914400">
              <a:lnSpc>
                <a:spcPct val="90000"/>
              </a:lnSpc>
              <a:spcBef>
                <a:spcPts val="1001"/>
              </a:spcBef>
              <a:buNone/>
              <a:tabLst>
                <a:tab algn="l" pos="0"/>
              </a:tabLst>
            </a:pPr>
            <a:endParaRPr b="0" lang="en-US" sz="2800" spc="-1" strike="noStrike">
              <a:solidFill>
                <a:srgbClr val="000000"/>
              </a:solidFill>
              <a:latin typeface="Arial"/>
            </a:endParaRPr>
          </a:p>
          <a:p>
            <a:pPr marL="228600" indent="0" defTabSz="914400">
              <a:lnSpc>
                <a:spcPct val="90000"/>
              </a:lnSpc>
              <a:spcBef>
                <a:spcPts val="1001"/>
              </a:spcBef>
              <a:buNone/>
              <a:tabLst>
                <a:tab algn="l" pos="0"/>
              </a:tabLst>
            </a:pPr>
            <a:r>
              <a:rPr b="0" lang="zh-CN" sz="2800" spc="-1" strike="noStrike">
                <a:solidFill>
                  <a:schemeClr val="dk1"/>
                </a:solidFill>
                <a:latin typeface="等线"/>
              </a:rPr>
              <a:t>这是因为，在这段代码中，我们仅仅只是将需要交换的变量的值传递到函数里，函数所做的只是将两个临时变量的值进行交换。</a:t>
            </a:r>
            <a:endParaRPr b="0" lang="en-US" sz="2800" spc="-1" strike="noStrike">
              <a:solidFill>
                <a:srgbClr val="000000"/>
              </a:solidFill>
              <a:latin typeface="Arial"/>
            </a:endParaRPr>
          </a:p>
          <a:p>
            <a:pPr marL="228600" indent="0" defTabSz="914400">
              <a:lnSpc>
                <a:spcPct val="90000"/>
              </a:lnSpc>
              <a:spcBef>
                <a:spcPts val="1001"/>
              </a:spcBef>
              <a:buNone/>
              <a:tabLst>
                <a:tab algn="l" pos="0"/>
              </a:tabLst>
            </a:pPr>
            <a:r>
              <a:rPr b="0" lang="zh-CN" sz="2800" spc="-1" strike="noStrike">
                <a:solidFill>
                  <a:schemeClr val="dk1"/>
                </a:solidFill>
                <a:latin typeface="等线"/>
              </a:rPr>
              <a:t>为了满足这样的需求，</a:t>
            </a:r>
            <a:r>
              <a:rPr b="0" lang="en-US" sz="2800" spc="-1" strike="noStrike">
                <a:solidFill>
                  <a:schemeClr val="dk1"/>
                </a:solidFill>
                <a:latin typeface="等线"/>
              </a:rPr>
              <a:t>C</a:t>
            </a:r>
            <a:r>
              <a:rPr b="0" lang="zh-CN" sz="2800" spc="-1" strike="noStrike">
                <a:solidFill>
                  <a:schemeClr val="dk1"/>
                </a:solidFill>
                <a:latin typeface="等线"/>
              </a:rPr>
              <a:t>提供了指针这一概念与工具，当然指针能做的不止这些。</a:t>
            </a:r>
            <a:endParaRPr b="0" lang="en-US" sz="2800" spc="-1" strike="noStrike">
              <a:solidFill>
                <a:srgbClr val="000000"/>
              </a:solidFill>
              <a:latin typeface="Arial"/>
            </a:endParaRPr>
          </a:p>
        </p:txBody>
      </p:sp>
      <p:pic>
        <p:nvPicPr>
          <p:cNvPr id="1552" name="" descr=""/>
          <p:cNvPicPr/>
          <p:nvPr/>
        </p:nvPicPr>
        <p:blipFill>
          <a:blip r:embed="rId1"/>
          <a:stretch/>
        </p:blipFill>
        <p:spPr>
          <a:xfrm>
            <a:off x="1260000" y="2310120"/>
            <a:ext cx="5037840" cy="836640"/>
          </a:xfrm>
          <a:prstGeom prst="rect">
            <a:avLst/>
          </a:prstGeom>
          <a:ln w="0">
            <a:noFill/>
          </a:ln>
        </p:spPr>
      </p:pic>
      <p:sp>
        <p:nvSpPr>
          <p:cNvPr id="4" name="PlaceHolder 3"/>
          <p:cNvSpPr>
            <a:spLocks noGrp="1"/>
          </p:cNvSpPr>
          <p:nvPr>
            <p:ph type="sldNum" idx="36"/>
          </p:nvPr>
        </p:nvSpPr>
        <p:spPr/>
        <p:txBody>
          <a:bodyPr/>
          <a:p>
            <a:fld id="{B5403F16-F2A4-43BC-AB08-0A87B17A08A9}" type="slidenum">
              <a:t>3</a:t>
            </a:fld>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3" name="PlaceHolder 1"/>
          <p:cNvSpPr>
            <a:spLocks noGrp="1"/>
          </p:cNvSpPr>
          <p:nvPr>
            <p:ph type="title"/>
          </p:nvPr>
        </p:nvSpPr>
        <p:spPr>
          <a:xfrm>
            <a:off x="239400" y="446040"/>
            <a:ext cx="10513080" cy="66924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指针的使用——指针的显式转换</a:t>
            </a:r>
            <a:endParaRPr b="0" lang="en-US" sz="4400" spc="-1" strike="noStrike">
              <a:solidFill>
                <a:srgbClr val="000000"/>
              </a:solidFill>
              <a:latin typeface="Arial"/>
            </a:endParaRPr>
          </a:p>
        </p:txBody>
      </p:sp>
      <p:sp>
        <p:nvSpPr>
          <p:cNvPr id="1624"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3200" spc="-1" strike="noStrike">
                <a:solidFill>
                  <a:srgbClr val="000000"/>
                </a:solidFill>
                <a:latin typeface="Arial"/>
              </a:rPr>
              <a:t>指针指向的是地址，指针的类型决定了解读以该地址开头的一段空间的方式。</a:t>
            </a:r>
            <a:endParaRPr b="0" lang="en-US" sz="3200" spc="-1" strike="noStrike">
              <a:solidFill>
                <a:srgbClr val="000000"/>
              </a:solidFill>
              <a:latin typeface="Arial"/>
            </a:endParaRPr>
          </a:p>
          <a:p>
            <a:pPr indent="0">
              <a:lnSpc>
                <a:spcPct val="100000"/>
              </a:lnSpc>
              <a:buNone/>
              <a:tabLst>
                <a:tab algn="l" pos="0"/>
              </a:tabLst>
            </a:pPr>
            <a:r>
              <a:rPr b="0" lang="zh-CN" sz="3200" spc="-1" strike="noStrike">
                <a:solidFill>
                  <a:srgbClr val="000000"/>
                </a:solidFill>
                <a:latin typeface="Arial"/>
              </a:rPr>
              <a:t>那么指针之间的显式类型转换没有任何限制，但是转换得到的指针可能会引发错误：</a:t>
            </a:r>
            <a:endParaRPr b="0" lang="en-US" sz="3200" spc="-1" strike="noStrike">
              <a:solidFill>
                <a:srgbClr val="000000"/>
              </a:solidFill>
              <a:latin typeface="Arial"/>
            </a:endParaRPr>
          </a:p>
          <a:p>
            <a:pPr marL="432000" indent="-324000">
              <a:lnSpc>
                <a:spcPct val="100000"/>
              </a:lnSpc>
              <a:buClr>
                <a:srgbClr val="000000"/>
              </a:buClr>
              <a:buFont typeface="Wingdings" charset="2"/>
              <a:buChar char=""/>
              <a:tabLst>
                <a:tab algn="l" pos="0"/>
              </a:tabLst>
            </a:pPr>
            <a:r>
              <a:rPr b="0" lang="zh-CN" sz="3200" spc="-1" strike="noStrike">
                <a:solidFill>
                  <a:srgbClr val="000000"/>
                </a:solidFill>
                <a:latin typeface="Arial"/>
              </a:rPr>
              <a:t>指向常量的指针转换为指向非常量的指针导致修改常量的行为发生</a:t>
            </a:r>
            <a:endParaRPr b="0" lang="en-US" sz="3200" spc="-1" strike="noStrike">
              <a:solidFill>
                <a:srgbClr val="000000"/>
              </a:solidFill>
              <a:latin typeface="Arial"/>
            </a:endParaRPr>
          </a:p>
          <a:p>
            <a:pPr marL="432000" indent="-324000">
              <a:lnSpc>
                <a:spcPct val="100000"/>
              </a:lnSpc>
              <a:buClr>
                <a:srgbClr val="000000"/>
              </a:buClr>
              <a:buFont typeface="Wingdings" charset="2"/>
              <a:buChar char=""/>
              <a:tabLst>
                <a:tab algn="l" pos="0"/>
              </a:tabLst>
            </a:pPr>
            <a:r>
              <a:rPr b="0" lang="zh-CN" sz="3200" spc="-1" strike="noStrike">
                <a:solidFill>
                  <a:srgbClr val="000000"/>
                </a:solidFill>
                <a:latin typeface="Arial"/>
              </a:rPr>
              <a:t>指向短类型的指针转换为指向长类型的指针导致访问非法内存</a:t>
            </a:r>
            <a:endParaRPr b="0" lang="en-US" sz="3200" spc="-1" strike="noStrike">
              <a:solidFill>
                <a:srgbClr val="000000"/>
              </a:solidFill>
              <a:latin typeface="Arial"/>
            </a:endParaRPr>
          </a:p>
        </p:txBody>
      </p:sp>
      <p:sp>
        <p:nvSpPr>
          <p:cNvPr id="4" name="PlaceHolder 3"/>
          <p:cNvSpPr>
            <a:spLocks noGrp="1"/>
          </p:cNvSpPr>
          <p:nvPr>
            <p:ph type="sldNum" idx="78"/>
          </p:nvPr>
        </p:nvSpPr>
        <p:spPr/>
        <p:txBody>
          <a:bodyPr/>
          <a:p>
            <a:fld id="{68558E6C-4438-4C34-8E2B-E70DA38A687F}"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5" name="PlaceHolder 1"/>
          <p:cNvSpPr>
            <a:spLocks noGrp="1"/>
          </p:cNvSpPr>
          <p:nvPr>
            <p:ph type="title"/>
          </p:nvPr>
        </p:nvSpPr>
        <p:spPr>
          <a:xfrm>
            <a:off x="239400" y="446040"/>
            <a:ext cx="10513080" cy="66924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指针的使用——指针的显式转换</a:t>
            </a:r>
            <a:endParaRPr b="0" lang="en-US" sz="4400" spc="-1" strike="noStrike">
              <a:solidFill>
                <a:srgbClr val="000000"/>
              </a:solidFill>
              <a:latin typeface="Arial"/>
            </a:endParaRPr>
          </a:p>
        </p:txBody>
      </p:sp>
      <p:sp>
        <p:nvSpPr>
          <p:cNvPr id="1626"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2800" spc="-1" strike="noStrike">
                <a:solidFill>
                  <a:srgbClr val="000000"/>
                </a:solidFill>
                <a:latin typeface="Arial"/>
              </a:rPr>
              <a:t>快来试一试你的编译器有没有爆</a:t>
            </a:r>
            <a:r>
              <a:rPr b="0" lang="en-US" sz="2800" spc="-1" strike="noStrike">
                <a:solidFill>
                  <a:srgbClr val="000000"/>
                </a:solidFill>
                <a:latin typeface="Arial"/>
              </a:rPr>
              <a:t>warning</a:t>
            </a:r>
            <a:r>
              <a:rPr b="0" lang="zh-CN" sz="2800" spc="-1" strike="noStrike">
                <a:solidFill>
                  <a:srgbClr val="000000"/>
                </a:solidFill>
                <a:latin typeface="Arial"/>
              </a:rPr>
              <a:t>吧，反正我的没有💔</a:t>
            </a:r>
            <a:endParaRPr b="0" lang="en-US" sz="2800" spc="-1" strike="noStrike">
              <a:solidFill>
                <a:srgbClr val="000000"/>
              </a:solidFill>
              <a:latin typeface="Arial"/>
            </a:endParaRPr>
          </a:p>
        </p:txBody>
      </p:sp>
      <p:pic>
        <p:nvPicPr>
          <p:cNvPr id="1627" name="" descr=""/>
          <p:cNvPicPr/>
          <p:nvPr/>
        </p:nvPicPr>
        <p:blipFill>
          <a:blip r:embed="rId1"/>
          <a:stretch/>
        </p:blipFill>
        <p:spPr>
          <a:xfrm>
            <a:off x="1440000" y="1825560"/>
            <a:ext cx="6492960" cy="3392640"/>
          </a:xfrm>
          <a:prstGeom prst="rect">
            <a:avLst/>
          </a:prstGeom>
          <a:ln w="0">
            <a:noFill/>
          </a:ln>
        </p:spPr>
      </p:pic>
      <p:sp>
        <p:nvSpPr>
          <p:cNvPr id="4" name="PlaceHolder 3"/>
          <p:cNvSpPr>
            <a:spLocks noGrp="1"/>
          </p:cNvSpPr>
          <p:nvPr>
            <p:ph type="sldNum" idx="81"/>
          </p:nvPr>
        </p:nvSpPr>
        <p:spPr/>
        <p:txBody>
          <a:bodyPr/>
          <a:p>
            <a:fld id="{6E4C0EB5-1675-4A76-A979-B1A857126721}" type="slidenum">
              <a:t>31</a:t>
            </a:fld>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8" name="PlaceHolder 1"/>
          <p:cNvSpPr>
            <a:spLocks noGrp="1"/>
          </p:cNvSpPr>
          <p:nvPr>
            <p:ph type="title"/>
          </p:nvPr>
        </p:nvSpPr>
        <p:spPr>
          <a:xfrm>
            <a:off x="239400" y="446040"/>
            <a:ext cx="10513080" cy="66924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指针的本质</a:t>
            </a:r>
            <a:endParaRPr b="0" lang="en-US" sz="4400" spc="-1" strike="noStrike">
              <a:solidFill>
                <a:srgbClr val="000000"/>
              </a:solidFill>
              <a:latin typeface="Arial"/>
            </a:endParaRPr>
          </a:p>
        </p:txBody>
      </p:sp>
      <p:sp>
        <p:nvSpPr>
          <p:cNvPr id="1629"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marL="432000" indent="0">
              <a:lnSpc>
                <a:spcPct val="100000"/>
              </a:lnSpc>
              <a:spcBef>
                <a:spcPts val="1417"/>
              </a:spcBef>
              <a:buNone/>
              <a:tabLst>
                <a:tab algn="l" pos="0"/>
              </a:tabLst>
            </a:pPr>
            <a:r>
              <a:rPr b="0" lang="zh-CN" sz="3200" spc="-1" strike="noStrike">
                <a:solidFill>
                  <a:srgbClr val="000000"/>
                </a:solidFill>
                <a:latin typeface="Arial"/>
              </a:rPr>
              <a:t>通过前面的学习，我们最终意识到，指针依旧是位值，所谓的类型只是编译器解释这段位值使用方式的工具。</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高级编程语言是对硬件行为的抽象描述。</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这样我们也不难理解各式各样的</a:t>
            </a:r>
            <a:r>
              <a:rPr b="0" lang="en-US" sz="3200" spc="-1" strike="noStrike">
                <a:solidFill>
                  <a:srgbClr val="000000"/>
                </a:solidFill>
                <a:latin typeface="Arial"/>
              </a:rPr>
              <a:t>UB——</a:t>
            </a:r>
            <a:r>
              <a:rPr b="0" lang="zh-CN" sz="3200" spc="-1" strike="noStrike">
                <a:solidFill>
                  <a:srgbClr val="000000"/>
                </a:solidFill>
                <a:latin typeface="Arial"/>
              </a:rPr>
              <a:t>你给出的描述不在标准之中。</a:t>
            </a:r>
            <a:endParaRPr b="0" lang="en-US" sz="3200" spc="-1" strike="noStrike">
              <a:solidFill>
                <a:srgbClr val="000000"/>
              </a:solidFill>
              <a:latin typeface="Arial"/>
            </a:endParaRPr>
          </a:p>
        </p:txBody>
      </p:sp>
      <p:sp>
        <p:nvSpPr>
          <p:cNvPr id="4" name="PlaceHolder 3"/>
          <p:cNvSpPr>
            <a:spLocks noGrp="1"/>
          </p:cNvSpPr>
          <p:nvPr>
            <p:ph type="sldNum" idx="84"/>
          </p:nvPr>
        </p:nvSpPr>
        <p:spPr/>
        <p:txBody>
          <a:bodyPr/>
          <a:p>
            <a:fld id="{58EB0B6F-4C2A-4318-89F3-994333346A59}"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0" name="PlaceHolder 1"/>
          <p:cNvSpPr>
            <a:spLocks noGrp="1"/>
          </p:cNvSpPr>
          <p:nvPr>
            <p:ph type="title"/>
          </p:nvPr>
        </p:nvSpPr>
        <p:spPr>
          <a:xfrm>
            <a:off x="239400" y="445680"/>
            <a:ext cx="10513080" cy="66960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为什么需要结构体</a:t>
            </a:r>
            <a:endParaRPr b="0" lang="en-US" sz="4400" spc="-1" strike="noStrike">
              <a:solidFill>
                <a:srgbClr val="000000"/>
              </a:solidFill>
              <a:latin typeface="Arial"/>
            </a:endParaRPr>
          </a:p>
        </p:txBody>
      </p:sp>
      <p:sp>
        <p:nvSpPr>
          <p:cNvPr id="163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2800" spc="-1" strike="noStrike">
                <a:solidFill>
                  <a:srgbClr val="000000"/>
                </a:solidFill>
                <a:latin typeface="Arial"/>
              </a:rPr>
              <a:t>假象一下，你正在做杭电程序设计基础的经典课题——学生信息管理系统。每个学生有若干个信息。</a:t>
            </a:r>
            <a:endParaRPr b="0" lang="en-US" sz="2800" spc="-1" strike="noStrike">
              <a:solidFill>
                <a:srgbClr val="000000"/>
              </a:solidFill>
              <a:latin typeface="Arial"/>
            </a:endParaRPr>
          </a:p>
          <a:p>
            <a:pPr marL="432000" indent="0">
              <a:lnSpc>
                <a:spcPct val="100000"/>
              </a:lnSpc>
              <a:spcBef>
                <a:spcPts val="1417"/>
              </a:spcBef>
              <a:buNone/>
              <a:tabLst>
                <a:tab algn="l" pos="0"/>
              </a:tabLst>
            </a:pPr>
            <a:r>
              <a:rPr b="0" lang="zh-CN" sz="2800" spc="-1" strike="noStrike">
                <a:solidFill>
                  <a:srgbClr val="000000"/>
                </a:solidFill>
                <a:latin typeface="Arial"/>
              </a:rPr>
              <a:t>聪明的你决定，为每个学生的每个信息定义一个数组，但这样做存在以下问题：</a:t>
            </a:r>
            <a:endParaRPr b="0" lang="en-US" sz="2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tabLst>
                <a:tab algn="l" pos="0"/>
              </a:tabLst>
            </a:pPr>
            <a:r>
              <a:rPr b="0" lang="zh-CN" sz="2800" spc="-1" strike="noStrike">
                <a:solidFill>
                  <a:srgbClr val="000000"/>
                </a:solidFill>
                <a:latin typeface="Arial"/>
              </a:rPr>
              <a:t>程序可读性差，无法直观的说明多个数组都是描述学生的信息</a:t>
            </a:r>
            <a:endParaRPr b="0" lang="en-US" sz="2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tabLst>
                <a:tab algn="l" pos="0"/>
              </a:tabLst>
            </a:pPr>
            <a:r>
              <a:rPr b="0" lang="zh-CN" sz="2800" spc="-1" strike="noStrike">
                <a:solidFill>
                  <a:srgbClr val="000000"/>
                </a:solidFill>
                <a:latin typeface="Arial"/>
              </a:rPr>
              <a:t>函数传参麻烦，几个属性就要传几个参数</a:t>
            </a:r>
            <a:endParaRPr b="0" lang="en-US" sz="28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tabLst>
                <a:tab algn="l" pos="0"/>
              </a:tabLst>
            </a:pPr>
            <a:r>
              <a:rPr b="0" lang="zh-CN" sz="2800" spc="-1" strike="noStrike">
                <a:solidFill>
                  <a:srgbClr val="000000"/>
                </a:solidFill>
                <a:latin typeface="Arial"/>
              </a:rPr>
              <a:t>动态申请内存时，几个属性就需要申请几次内存，且需要几个指针去管理这几片内存</a:t>
            </a:r>
            <a:endParaRPr b="0" lang="en-US" sz="2800" spc="-1" strike="noStrike">
              <a:solidFill>
                <a:srgbClr val="000000"/>
              </a:solidFill>
              <a:latin typeface="Arial"/>
            </a:endParaRPr>
          </a:p>
        </p:txBody>
      </p:sp>
      <p:sp>
        <p:nvSpPr>
          <p:cNvPr id="4" name="PlaceHolder 3"/>
          <p:cNvSpPr>
            <a:spLocks noGrp="1"/>
          </p:cNvSpPr>
          <p:nvPr>
            <p:ph type="sldNum" idx="87"/>
          </p:nvPr>
        </p:nvSpPr>
        <p:spPr/>
        <p:txBody>
          <a:bodyPr/>
          <a:p>
            <a:fld id="{D73B5FD5-BA76-458F-A8C9-A836560EDDAF}"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2" name="PlaceHolder 1"/>
          <p:cNvSpPr>
            <a:spLocks noGrp="1"/>
          </p:cNvSpPr>
          <p:nvPr>
            <p:ph type="title"/>
          </p:nvPr>
        </p:nvSpPr>
        <p:spPr>
          <a:xfrm>
            <a:off x="239400" y="375480"/>
            <a:ext cx="10513080" cy="81000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结构体的使用——结构体的定义</a:t>
            </a:r>
            <a:endParaRPr b="0" lang="en-US" sz="4400" spc="-1" strike="noStrike">
              <a:solidFill>
                <a:srgbClr val="000000"/>
              </a:solidFill>
              <a:latin typeface="Arial"/>
            </a:endParaRPr>
          </a:p>
        </p:txBody>
      </p:sp>
      <p:sp>
        <p:nvSpPr>
          <p:cNvPr id="1633" name="PlaceHolder 2"/>
          <p:cNvSpPr>
            <a:spLocks noGrp="1"/>
          </p:cNvSpPr>
          <p:nvPr>
            <p:ph/>
          </p:nvPr>
        </p:nvSpPr>
        <p:spPr>
          <a:xfrm>
            <a:off x="838080" y="1825560"/>
            <a:ext cx="10513080" cy="4348800"/>
          </a:xfrm>
          <a:prstGeom prst="rect">
            <a:avLst/>
          </a:prstGeom>
          <a:noFill/>
          <a:ln w="0">
            <a:noFill/>
          </a:ln>
        </p:spPr>
        <p:txBody>
          <a:bodyPr lIns="0" rIns="0" tIns="0" bIns="0" anchor="t">
            <a:normAutofit/>
          </a:bodyPr>
          <a:p>
            <a:pPr marL="432000" indent="0">
              <a:lnSpc>
                <a:spcPct val="100000"/>
              </a:lnSpc>
              <a:spcBef>
                <a:spcPts val="1417"/>
              </a:spcBef>
              <a:buNone/>
              <a:tabLst>
                <a:tab algn="l" pos="0"/>
              </a:tabLst>
            </a:pPr>
            <a:r>
              <a:rPr b="0" lang="zh-CN" sz="3200" spc="-1" strike="noStrike">
                <a:solidFill>
                  <a:srgbClr val="000000"/>
                </a:solidFill>
                <a:latin typeface="Arial"/>
              </a:rPr>
              <a:t>关键字</a:t>
            </a:r>
            <a:r>
              <a:rPr b="0" lang="en-US" sz="3200" spc="-1" strike="noStrike">
                <a:solidFill>
                  <a:srgbClr val="000000"/>
                </a:solidFill>
                <a:latin typeface="Arial"/>
              </a:rPr>
              <a:t>struct</a:t>
            </a:r>
            <a:r>
              <a:rPr b="0" lang="zh-CN" sz="3200" spc="-1" strike="noStrike">
                <a:solidFill>
                  <a:srgbClr val="000000"/>
                </a:solidFill>
                <a:latin typeface="Arial"/>
              </a:rPr>
              <a:t>，格式如下</a:t>
            </a:r>
            <a:endParaRPr b="0" lang="en-US" sz="3200" spc="-1" strike="noStrike">
              <a:solidFill>
                <a:srgbClr val="000000"/>
              </a:solidFill>
              <a:latin typeface="Arial"/>
            </a:endParaRPr>
          </a:p>
        </p:txBody>
      </p:sp>
      <p:pic>
        <p:nvPicPr>
          <p:cNvPr id="1634" name="" descr=""/>
          <p:cNvPicPr/>
          <p:nvPr/>
        </p:nvPicPr>
        <p:blipFill>
          <a:blip r:embed="rId1"/>
          <a:stretch/>
        </p:blipFill>
        <p:spPr>
          <a:xfrm>
            <a:off x="1232280" y="2544840"/>
            <a:ext cx="3446280" cy="2493720"/>
          </a:xfrm>
          <a:prstGeom prst="rect">
            <a:avLst/>
          </a:prstGeom>
          <a:ln w="0">
            <a:noFill/>
          </a:ln>
        </p:spPr>
      </p:pic>
      <p:sp>
        <p:nvSpPr>
          <p:cNvPr id="4" name="PlaceHolder 3"/>
          <p:cNvSpPr>
            <a:spLocks noGrp="1"/>
          </p:cNvSpPr>
          <p:nvPr>
            <p:ph type="sldNum" idx="90"/>
          </p:nvPr>
        </p:nvSpPr>
        <p:spPr/>
        <p:txBody>
          <a:bodyPr/>
          <a:p>
            <a:fld id="{3BA8BBA8-C5BC-48F8-BC15-C1BF791045D4}" type="slidenum">
              <a:t>34</a:t>
            </a:fld>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5" name="PlaceHolder 1"/>
          <p:cNvSpPr>
            <a:spLocks noGrp="1"/>
          </p:cNvSpPr>
          <p:nvPr>
            <p:ph type="title"/>
          </p:nvPr>
        </p:nvSpPr>
        <p:spPr>
          <a:xfrm>
            <a:off x="239400" y="375480"/>
            <a:ext cx="10513080" cy="81000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结构体的使用——结构体变量的定义</a:t>
            </a:r>
            <a:endParaRPr b="0" lang="en-US" sz="4400" spc="-1" strike="noStrike">
              <a:solidFill>
                <a:srgbClr val="000000"/>
              </a:solidFill>
              <a:latin typeface="Arial"/>
            </a:endParaRPr>
          </a:p>
        </p:txBody>
      </p:sp>
      <p:sp>
        <p:nvSpPr>
          <p:cNvPr id="1636" name="PlaceHolder 2"/>
          <p:cNvSpPr>
            <a:spLocks noGrp="1"/>
          </p:cNvSpPr>
          <p:nvPr>
            <p:ph/>
          </p:nvPr>
        </p:nvSpPr>
        <p:spPr>
          <a:xfrm>
            <a:off x="838080" y="1825560"/>
            <a:ext cx="5280480" cy="4348800"/>
          </a:xfrm>
          <a:prstGeom prst="rect">
            <a:avLst/>
          </a:prstGeom>
          <a:noFill/>
          <a:ln w="0">
            <a:noFill/>
          </a:ln>
        </p:spPr>
        <p:txBody>
          <a:bodyPr lIns="0" rIns="0" tIns="0" bIns="0" anchor="t">
            <a:normAutofit/>
          </a:bodyPr>
          <a:p>
            <a:pPr marL="216000" indent="-216000">
              <a:lnSpc>
                <a:spcPct val="100000"/>
              </a:lnSpc>
              <a:spcBef>
                <a:spcPts val="1417"/>
              </a:spcBef>
              <a:buClr>
                <a:srgbClr val="000000"/>
              </a:buClr>
              <a:buSzPct val="45000"/>
              <a:buFont typeface="Wingdings" charset="2"/>
              <a:buChar char=""/>
            </a:pPr>
            <a:r>
              <a:rPr b="0" lang="zh-CN" sz="2800" spc="-1" strike="noStrike">
                <a:solidFill>
                  <a:srgbClr val="000000"/>
                </a:solidFill>
                <a:latin typeface="Arial"/>
              </a:rPr>
              <a:t>可以直接定义在结构体定义后方</a:t>
            </a:r>
            <a:endParaRPr b="0" lang="en-US" sz="2800" spc="-1" strike="noStrike">
              <a:solidFill>
                <a:srgbClr val="000000"/>
              </a:solidFill>
              <a:latin typeface="Arial"/>
            </a:endParaRPr>
          </a:p>
          <a:p>
            <a:pPr marL="216000" indent="-216000">
              <a:lnSpc>
                <a:spcPct val="100000"/>
              </a:lnSpc>
              <a:spcBef>
                <a:spcPts val="1417"/>
              </a:spcBef>
              <a:buClr>
                <a:srgbClr val="000000"/>
              </a:buClr>
              <a:buSzPct val="45000"/>
              <a:buFont typeface="Wingdings" charset="2"/>
              <a:buChar char=""/>
            </a:pPr>
            <a:r>
              <a:rPr b="1" lang="zh-CN" sz="2800" spc="-1" strike="noStrike">
                <a:solidFill>
                  <a:srgbClr val="000000"/>
                </a:solidFill>
                <a:latin typeface="Arial"/>
              </a:rPr>
              <a:t>不可以</a:t>
            </a:r>
            <a:r>
              <a:rPr b="0" lang="zh-CN" sz="2800" spc="-1" strike="noStrike">
                <a:solidFill>
                  <a:srgbClr val="000000"/>
                </a:solidFill>
                <a:latin typeface="Arial"/>
              </a:rPr>
              <a:t>直接用结构体名作为</a:t>
            </a:r>
            <a:r>
              <a:rPr b="0" lang="en-US" sz="2800" spc="-1" strike="noStrike">
                <a:solidFill>
                  <a:srgbClr val="000000"/>
                </a:solidFill>
                <a:latin typeface="Arial"/>
              </a:rPr>
              <a:t>Type</a:t>
            </a:r>
            <a:endParaRPr b="0" lang="en-US" sz="2800" spc="-1" strike="noStrike">
              <a:solidFill>
                <a:srgbClr val="000000"/>
              </a:solidFill>
              <a:latin typeface="Arial"/>
            </a:endParaRPr>
          </a:p>
          <a:p>
            <a:pPr marL="216000" indent="-216000">
              <a:lnSpc>
                <a:spcPct val="100000"/>
              </a:lnSpc>
              <a:spcBef>
                <a:spcPts val="1417"/>
              </a:spcBef>
              <a:buClr>
                <a:srgbClr val="000000"/>
              </a:buClr>
              <a:buSzPct val="45000"/>
              <a:buFont typeface="Wingdings" charset="2"/>
              <a:buChar char=""/>
            </a:pPr>
            <a:r>
              <a:rPr b="0" lang="zh-CN" sz="2800" spc="-1" strike="noStrike">
                <a:solidFill>
                  <a:srgbClr val="000000"/>
                </a:solidFill>
                <a:latin typeface="Arial"/>
              </a:rPr>
              <a:t>可以以</a:t>
            </a:r>
            <a:r>
              <a:rPr b="0" lang="en-US" sz="2800" spc="-1" strike="noStrike">
                <a:solidFill>
                  <a:srgbClr val="000000"/>
                </a:solidFill>
                <a:latin typeface="Arial"/>
              </a:rPr>
              <a:t>struct</a:t>
            </a:r>
            <a:r>
              <a:rPr b="0" lang="zh-CN" sz="2800" spc="-1" strike="noStrike">
                <a:solidFill>
                  <a:srgbClr val="000000"/>
                </a:solidFill>
                <a:latin typeface="Arial"/>
              </a:rPr>
              <a:t>关键字配上结构体名作为</a:t>
            </a:r>
            <a:r>
              <a:rPr b="0" lang="en-US" sz="2800" spc="-1" strike="noStrike">
                <a:solidFill>
                  <a:srgbClr val="000000"/>
                </a:solidFill>
                <a:latin typeface="Arial"/>
              </a:rPr>
              <a:t>Type</a:t>
            </a:r>
            <a:r>
              <a:rPr b="0" lang="zh-CN" sz="2800" spc="-1" strike="noStrike">
                <a:solidFill>
                  <a:srgbClr val="000000"/>
                </a:solidFill>
                <a:latin typeface="Arial"/>
              </a:rPr>
              <a:t>声明变量</a:t>
            </a:r>
            <a:endParaRPr b="0" lang="en-US" sz="2800" spc="-1" strike="noStrike">
              <a:solidFill>
                <a:srgbClr val="000000"/>
              </a:solidFill>
              <a:latin typeface="Arial"/>
            </a:endParaRPr>
          </a:p>
          <a:p>
            <a:pPr marL="216000" indent="-216000">
              <a:lnSpc>
                <a:spcPct val="100000"/>
              </a:lnSpc>
              <a:spcBef>
                <a:spcPts val="1417"/>
              </a:spcBef>
              <a:buClr>
                <a:srgbClr val="000000"/>
              </a:buClr>
              <a:buSzPct val="45000"/>
              <a:buFont typeface="Wingdings" charset="2"/>
              <a:buChar char=""/>
            </a:pPr>
            <a:r>
              <a:rPr b="0" lang="zh-CN" sz="2800" spc="-1" strike="noStrike">
                <a:solidFill>
                  <a:srgbClr val="000000"/>
                </a:solidFill>
                <a:latin typeface="Arial"/>
              </a:rPr>
              <a:t>可以借助</a:t>
            </a:r>
            <a:r>
              <a:rPr b="0" lang="en-US" sz="2800" spc="-1" strike="noStrike">
                <a:solidFill>
                  <a:srgbClr val="000000"/>
                </a:solidFill>
                <a:latin typeface="Arial"/>
              </a:rPr>
              <a:t>typedef</a:t>
            </a:r>
            <a:r>
              <a:rPr b="0" lang="zh-CN" sz="2800" spc="-1" strike="noStrike">
                <a:solidFill>
                  <a:srgbClr val="000000"/>
                </a:solidFill>
                <a:latin typeface="Arial"/>
              </a:rPr>
              <a:t>为结构体类型设置等价简写</a:t>
            </a:r>
            <a:endParaRPr b="0" lang="en-US" sz="2800" spc="-1" strike="noStrike">
              <a:solidFill>
                <a:srgbClr val="000000"/>
              </a:solidFill>
              <a:latin typeface="Arial"/>
            </a:endParaRPr>
          </a:p>
        </p:txBody>
      </p:sp>
      <p:pic>
        <p:nvPicPr>
          <p:cNvPr id="1637" name="" descr=""/>
          <p:cNvPicPr/>
          <p:nvPr/>
        </p:nvPicPr>
        <p:blipFill>
          <a:blip r:embed="rId1"/>
          <a:stretch/>
        </p:blipFill>
        <p:spPr>
          <a:xfrm>
            <a:off x="6504120" y="1767240"/>
            <a:ext cx="4561200" cy="4351320"/>
          </a:xfrm>
          <a:prstGeom prst="rect">
            <a:avLst/>
          </a:prstGeom>
          <a:ln w="0">
            <a:noFill/>
          </a:ln>
        </p:spPr>
      </p:pic>
      <p:sp>
        <p:nvSpPr>
          <p:cNvPr id="4" name="PlaceHolder 3"/>
          <p:cNvSpPr>
            <a:spLocks noGrp="1"/>
          </p:cNvSpPr>
          <p:nvPr>
            <p:ph type="sldNum" idx="93"/>
          </p:nvPr>
        </p:nvSpPr>
        <p:spPr/>
        <p:txBody>
          <a:bodyPr/>
          <a:p>
            <a:fld id="{718DD4DC-215F-4383-9032-0E6CAE09BF47}"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8" name="PlaceHolder 1"/>
          <p:cNvSpPr>
            <a:spLocks noGrp="1"/>
          </p:cNvSpPr>
          <p:nvPr>
            <p:ph type="title"/>
          </p:nvPr>
        </p:nvSpPr>
        <p:spPr>
          <a:xfrm>
            <a:off x="239400" y="375480"/>
            <a:ext cx="10513080" cy="81000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结构体的使用——成员的访问</a:t>
            </a:r>
            <a:endParaRPr b="0" lang="en-US" sz="4400" spc="-1" strike="noStrike">
              <a:solidFill>
                <a:srgbClr val="000000"/>
              </a:solidFill>
              <a:latin typeface="Arial"/>
            </a:endParaRPr>
          </a:p>
        </p:txBody>
      </p:sp>
      <p:sp>
        <p:nvSpPr>
          <p:cNvPr id="163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2600" spc="-1" strike="noStrike">
                <a:solidFill>
                  <a:srgbClr val="000000"/>
                </a:solidFill>
                <a:latin typeface="Arial"/>
              </a:rPr>
              <a:t>在结构体定义下的变量被称为该结构体的成员</a:t>
            </a:r>
            <a:endParaRPr b="0" lang="en-US" sz="2600" spc="-1" strike="noStrike">
              <a:solidFill>
                <a:srgbClr val="000000"/>
              </a:solidFill>
              <a:latin typeface="Arial"/>
            </a:endParaRPr>
          </a:p>
          <a:p>
            <a:pPr indent="0">
              <a:lnSpc>
                <a:spcPct val="100000"/>
              </a:lnSpc>
              <a:buNone/>
              <a:tabLst>
                <a:tab algn="l" pos="0"/>
              </a:tabLst>
            </a:pPr>
            <a:r>
              <a:rPr b="0" lang="zh-CN" sz="2600" spc="-1" strike="noStrike">
                <a:solidFill>
                  <a:srgbClr val="000000"/>
                </a:solidFill>
                <a:latin typeface="Arial"/>
              </a:rPr>
              <a:t>结构体通过</a:t>
            </a:r>
            <a:r>
              <a:rPr b="0" lang="en-US" sz="2600" spc="-1" strike="noStrike">
                <a:solidFill>
                  <a:srgbClr val="000000"/>
                </a:solidFill>
                <a:latin typeface="Arial"/>
              </a:rPr>
              <a:t>.</a:t>
            </a:r>
            <a:r>
              <a:rPr b="0" lang="zh-CN" sz="2600" spc="-1" strike="noStrike">
                <a:solidFill>
                  <a:srgbClr val="000000"/>
                </a:solidFill>
                <a:latin typeface="Arial"/>
              </a:rPr>
              <a:t>号访问其成员变量</a:t>
            </a:r>
            <a:endParaRPr b="0" lang="en-US" sz="2600" spc="-1" strike="noStrike">
              <a:solidFill>
                <a:srgbClr val="000000"/>
              </a:solidFill>
              <a:latin typeface="Arial"/>
            </a:endParaRPr>
          </a:p>
          <a:p>
            <a:pPr indent="0">
              <a:lnSpc>
                <a:spcPct val="100000"/>
              </a:lnSpc>
              <a:buNone/>
              <a:tabLst>
                <a:tab algn="l" pos="0"/>
              </a:tabLst>
            </a:pPr>
            <a:r>
              <a:rPr b="0" lang="zh-CN" sz="2600" spc="-1" strike="noStrike">
                <a:solidFill>
                  <a:srgbClr val="000000"/>
                </a:solidFill>
                <a:latin typeface="Arial"/>
              </a:rPr>
              <a:t>除此之外在使用上与其他变量无异</a:t>
            </a:r>
            <a:endParaRPr b="0" lang="en-US" sz="2600" spc="-1" strike="noStrike">
              <a:solidFill>
                <a:srgbClr val="000000"/>
              </a:solidFill>
              <a:latin typeface="Arial"/>
            </a:endParaRPr>
          </a:p>
          <a:p>
            <a:pPr indent="0">
              <a:lnSpc>
                <a:spcPct val="100000"/>
              </a:lnSpc>
              <a:buNone/>
              <a:tabLst>
                <a:tab algn="l" pos="0"/>
              </a:tabLst>
            </a:pPr>
            <a:r>
              <a:rPr b="0" lang="zh-CN" sz="2600" spc="-1" strike="noStrike">
                <a:solidFill>
                  <a:srgbClr val="000000"/>
                </a:solidFill>
                <a:latin typeface="Arial"/>
              </a:rPr>
              <a:t>这便是一种抽象，你不需要知道结构体这一特性是如何实现的，你只需要知道怎么用就好。</a:t>
            </a:r>
            <a:endParaRPr b="0" lang="en-US" sz="2600" spc="-1" strike="noStrike">
              <a:solidFill>
                <a:srgbClr val="000000"/>
              </a:solidFill>
              <a:latin typeface="Arial"/>
            </a:endParaRPr>
          </a:p>
          <a:p>
            <a:pPr indent="0">
              <a:lnSpc>
                <a:spcPct val="100000"/>
              </a:lnSpc>
              <a:buNone/>
              <a:tabLst>
                <a:tab algn="l" pos="0"/>
              </a:tabLst>
            </a:pPr>
            <a:r>
              <a:rPr b="0" lang="zh-CN" sz="2600" spc="-1" strike="noStrike">
                <a:solidFill>
                  <a:srgbClr val="000000"/>
                </a:solidFill>
                <a:latin typeface="Arial"/>
              </a:rPr>
              <a:t>当然，下面我们仍然会介绍，结构体的内部实现</a:t>
            </a:r>
            <a:endParaRPr b="0" lang="en-US" sz="2600" spc="-1" strike="noStrike">
              <a:solidFill>
                <a:srgbClr val="000000"/>
              </a:solidFill>
              <a:latin typeface="Arial"/>
            </a:endParaRPr>
          </a:p>
        </p:txBody>
      </p:sp>
      <p:pic>
        <p:nvPicPr>
          <p:cNvPr id="1640" name="" descr=""/>
          <p:cNvPicPr/>
          <p:nvPr/>
        </p:nvPicPr>
        <p:blipFill>
          <a:blip r:embed="rId1"/>
          <a:stretch/>
        </p:blipFill>
        <p:spPr>
          <a:xfrm>
            <a:off x="1366560" y="42120"/>
            <a:ext cx="9580680" cy="6837480"/>
          </a:xfrm>
          <a:prstGeom prst="rect">
            <a:avLst/>
          </a:prstGeom>
          <a:ln w="0">
            <a:noFill/>
          </a:ln>
        </p:spPr>
      </p:pic>
      <p:sp>
        <p:nvSpPr>
          <p:cNvPr id="4" name="PlaceHolder 3"/>
          <p:cNvSpPr>
            <a:spLocks noGrp="1"/>
          </p:cNvSpPr>
          <p:nvPr>
            <p:ph type="sldNum" idx="96"/>
          </p:nvPr>
        </p:nvSpPr>
        <p:spPr/>
        <p:txBody>
          <a:bodyPr/>
          <a:p>
            <a:fld id="{B186CC11-9EB1-4424-874F-A41CA8BAD51A}"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1"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1800" spc="-1" strike="noStrike">
                <a:solidFill>
                  <a:srgbClr val="000000"/>
                </a:solidFill>
                <a:latin typeface="Arial"/>
              </a:rPr>
              <a:t>结构体与指针</a:t>
            </a:r>
            <a:endParaRPr b="0" lang="en-US" sz="1800" spc="-1" strike="noStrike">
              <a:solidFill>
                <a:srgbClr val="000000"/>
              </a:solidFill>
              <a:latin typeface="Arial"/>
            </a:endParaRPr>
          </a:p>
        </p:txBody>
      </p:sp>
      <p:sp>
        <p:nvSpPr>
          <p:cNvPr id="1642"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3200" spc="-1" strike="noStrike">
                <a:solidFill>
                  <a:srgbClr val="000000"/>
                </a:solidFill>
                <a:latin typeface="Arial"/>
              </a:rPr>
              <a:t>指向结构体的指针依旧是指向结构体所在空间然后去解释这片空间的内容，定义与其他类型无异。</a:t>
            </a: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000000"/>
                </a:solidFill>
                <a:latin typeface="Arial"/>
              </a:rPr>
              <a:t>借助结构体指针访问成员变量时，有以下两种方式：</a:t>
            </a:r>
            <a:endParaRPr b="0" lang="en-US" sz="32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p:txBody>
      </p:sp>
      <p:pic>
        <p:nvPicPr>
          <p:cNvPr id="1643" name="" descr=""/>
          <p:cNvPicPr/>
          <p:nvPr/>
        </p:nvPicPr>
        <p:blipFill>
          <a:blip r:embed="rId1"/>
          <a:stretch/>
        </p:blipFill>
        <p:spPr>
          <a:xfrm>
            <a:off x="1004400" y="2394720"/>
            <a:ext cx="10304640" cy="2132280"/>
          </a:xfrm>
          <a:prstGeom prst="rect">
            <a:avLst/>
          </a:prstGeom>
          <a:ln w="0">
            <a:noFill/>
          </a:ln>
        </p:spPr>
      </p:pic>
      <p:sp>
        <p:nvSpPr>
          <p:cNvPr id="4" name="PlaceHolder 3"/>
          <p:cNvSpPr>
            <a:spLocks noGrp="1"/>
          </p:cNvSpPr>
          <p:nvPr>
            <p:ph type="sldNum" idx="99"/>
          </p:nvPr>
        </p:nvSpPr>
        <p:spPr/>
        <p:txBody>
          <a:bodyPr/>
          <a:p>
            <a:fld id="{3BEA811C-8E30-4AF4-AF30-C61FC29B7145}"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1800" spc="-1" strike="noStrike">
                <a:solidFill>
                  <a:srgbClr val="000000"/>
                </a:solidFill>
                <a:latin typeface="Arial"/>
              </a:rPr>
              <a:t>结构体的本质——空间分配</a:t>
            </a:r>
            <a:endParaRPr b="0" lang="en-US" sz="1800" spc="-1" strike="noStrike">
              <a:solidFill>
                <a:srgbClr val="000000"/>
              </a:solidFill>
              <a:latin typeface="Arial"/>
            </a:endParaRPr>
          </a:p>
        </p:txBody>
      </p:sp>
      <p:sp>
        <p:nvSpPr>
          <p:cNvPr id="164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1800" spc="-1" strike="noStrike">
                <a:solidFill>
                  <a:srgbClr val="000000"/>
                </a:solidFill>
                <a:latin typeface="Arial"/>
              </a:rPr>
              <a:t>与其他类型一样，结构体申请了一片空间，并对这片空间做出了解释，只是结构体在一片空间中解释了多个变量。为此，编译器在解释结构体时，需要计算各个成员从基址开始的偏移量，将基址施加偏移量后的地址解释为该成员变量的地址。</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出于内存访问效率要求，结构体的各个成员还存在内存对齐要求。这导致结构体的大小有时不等于各个成员大小之和。此处供感兴趣的同学自行了解。</a:t>
            </a:r>
            <a:endParaRPr b="0" lang="en-US" sz="1800" spc="-1" strike="noStrike">
              <a:solidFill>
                <a:srgbClr val="000000"/>
              </a:solidFill>
              <a:latin typeface="Arial"/>
            </a:endParaRPr>
          </a:p>
        </p:txBody>
      </p:sp>
      <p:sp>
        <p:nvSpPr>
          <p:cNvPr id="4" name="PlaceHolder 3"/>
          <p:cNvSpPr>
            <a:spLocks noGrp="1"/>
          </p:cNvSpPr>
          <p:nvPr>
            <p:ph type="sldNum" idx="102"/>
          </p:nvPr>
        </p:nvSpPr>
        <p:spPr/>
        <p:txBody>
          <a:bodyPr/>
          <a:p>
            <a:fld id="{2EE674A7-1CCD-494B-8EFA-61BADB54AD9E}" type="slidenum">
              <a:t>38</a:t>
            </a:fld>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1800" spc="-1" strike="noStrike">
                <a:solidFill>
                  <a:srgbClr val="000000"/>
                </a:solidFill>
                <a:latin typeface="Arial"/>
              </a:rPr>
              <a:t>结构体的本质——参数传递</a:t>
            </a:r>
            <a:endParaRPr b="0" lang="en-US" sz="1800" spc="-1" strike="noStrike">
              <a:solidFill>
                <a:srgbClr val="000000"/>
              </a:solidFill>
              <a:latin typeface="Arial"/>
            </a:endParaRPr>
          </a:p>
        </p:txBody>
      </p:sp>
      <p:sp>
        <p:nvSpPr>
          <p:cNvPr id="164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3200" spc="-1" strike="noStrike">
                <a:solidFill>
                  <a:srgbClr val="000000"/>
                </a:solidFill>
                <a:latin typeface="Arial"/>
              </a:rPr>
              <a:t>在计算机中，内存是分层级的，效率越高的内存数量越稀少，反之亦然。在</a:t>
            </a:r>
            <a:r>
              <a:rPr b="0" lang="en-US" sz="3200" spc="-1" strike="noStrike">
                <a:solidFill>
                  <a:srgbClr val="000000"/>
                </a:solidFill>
                <a:latin typeface="Arial"/>
              </a:rPr>
              <a:t>x86_64</a:t>
            </a:r>
            <a:r>
              <a:rPr b="0" lang="zh-CN" sz="3200" spc="-1" strike="noStrike">
                <a:solidFill>
                  <a:srgbClr val="000000"/>
                </a:solidFill>
                <a:latin typeface="Arial"/>
              </a:rPr>
              <a:t>架构下，仅有六个寄存器用于传递函数参数，而且每个寄存器仅能容纳</a:t>
            </a:r>
            <a:r>
              <a:rPr b="0" lang="en-US" sz="3200" spc="-1" strike="noStrike">
                <a:solidFill>
                  <a:srgbClr val="000000"/>
                </a:solidFill>
                <a:latin typeface="Arial"/>
              </a:rPr>
              <a:t>64bit</a:t>
            </a:r>
            <a:r>
              <a:rPr b="0" lang="zh-CN" sz="3200" spc="-1" strike="noStrike">
                <a:solidFill>
                  <a:srgbClr val="000000"/>
                </a:solidFill>
                <a:latin typeface="Arial"/>
              </a:rPr>
              <a:t>的数据。也就是说，当你调用超过六个参数时，会有参数不通过寄存器传递，导致程序效率变低。这些多余的参数会放置在名为栈的一片内存区域，也是通过记录偏移量来访问这些参数。</a:t>
            </a:r>
            <a:endParaRPr b="0" lang="en-US" sz="3200" spc="-1" strike="noStrike">
              <a:solidFill>
                <a:srgbClr val="000000"/>
              </a:solidFill>
              <a:latin typeface="Arial"/>
            </a:endParaRPr>
          </a:p>
        </p:txBody>
      </p:sp>
      <p:sp>
        <p:nvSpPr>
          <p:cNvPr id="4" name="PlaceHolder 3"/>
          <p:cNvSpPr>
            <a:spLocks noGrp="1"/>
          </p:cNvSpPr>
          <p:nvPr>
            <p:ph type="sldNum" idx="105"/>
          </p:nvPr>
        </p:nvSpPr>
        <p:spPr/>
        <p:txBody>
          <a:bodyPr/>
          <a:p>
            <a:fld id="{C5B46E1B-42FE-444D-AEC9-7D096D5B0125}" type="slidenum">
              <a:t>39</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3"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zh-CN" sz="4400" spc="-1" strike="noStrike">
                <a:solidFill>
                  <a:schemeClr val="dk1"/>
                </a:solidFill>
                <a:latin typeface="等线 Light"/>
              </a:rPr>
              <a:t>变量名、变量值与指针</a:t>
            </a:r>
            <a:endParaRPr b="0" lang="en-US" sz="4400" spc="-1" strike="noStrike">
              <a:solidFill>
                <a:srgbClr val="000000"/>
              </a:solidFill>
              <a:latin typeface="Arial"/>
            </a:endParaRPr>
          </a:p>
        </p:txBody>
      </p:sp>
      <p:sp>
        <p:nvSpPr>
          <p:cNvPr id="1554"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90000"/>
              </a:lnSpc>
              <a:spcBef>
                <a:spcPts val="1417"/>
              </a:spcBef>
              <a:buNone/>
              <a:tabLst>
                <a:tab algn="l" pos="0"/>
              </a:tabLst>
            </a:pPr>
            <a:r>
              <a:rPr b="0" lang="zh-CN" sz="2800" spc="-1" strike="noStrike">
                <a:solidFill>
                  <a:schemeClr val="dk1"/>
                </a:solidFill>
                <a:latin typeface="等线"/>
              </a:rPr>
              <a:t>在之前的学习中我们了解到，</a:t>
            </a:r>
            <a:r>
              <a:rPr b="0" lang="en-US" sz="2800" spc="-1" strike="noStrike">
                <a:solidFill>
                  <a:schemeClr val="dk1"/>
                </a:solidFill>
                <a:latin typeface="等线"/>
              </a:rPr>
              <a:t>C</a:t>
            </a:r>
            <a:r>
              <a:rPr b="0" lang="zh-CN" sz="2800" spc="-1" strike="noStrike">
                <a:solidFill>
                  <a:schemeClr val="dk1"/>
                </a:solidFill>
                <a:latin typeface="等线"/>
              </a:rPr>
              <a:t>语言是对过程的描述，而编译器负责将这些描述“翻译”为机器语言，那么，当我们定义一个变量时，对编译器而言，有什么意义？</a:t>
            </a:r>
            <a:endParaRPr b="0" lang="en-US" sz="2800" spc="-1" strike="noStrike">
              <a:solidFill>
                <a:srgbClr val="000000"/>
              </a:solidFill>
              <a:latin typeface="Arial"/>
            </a:endParaRPr>
          </a:p>
          <a:p>
            <a:pPr marL="432000" indent="0">
              <a:lnSpc>
                <a:spcPct val="90000"/>
              </a:lnSpc>
              <a:spcBef>
                <a:spcPts val="1417"/>
              </a:spcBef>
              <a:buNone/>
              <a:tabLst>
                <a:tab algn="l" pos="0"/>
              </a:tabLst>
            </a:pPr>
            <a:r>
              <a:rPr b="0" lang="zh-CN" sz="2800" spc="-1" strike="noStrike">
                <a:solidFill>
                  <a:schemeClr val="dk1"/>
                </a:solidFill>
                <a:latin typeface="等线"/>
              </a:rPr>
              <a:t>假设，我们为所有变量都分配了一个内存空间（事实上，编译器会将一些功能简单生命周期短暂的变量直接使用寄存器实现其功能，而不为其分配空间（有趣的事实，</a:t>
            </a:r>
            <a:r>
              <a:rPr b="0" lang="en-US" sz="2800" spc="-1" strike="noStrike">
                <a:solidFill>
                  <a:schemeClr val="dk1"/>
                </a:solidFill>
                <a:latin typeface="等线"/>
              </a:rPr>
              <a:t>C</a:t>
            </a:r>
            <a:r>
              <a:rPr b="0" lang="zh-CN" sz="2800" spc="-1" strike="noStrike">
                <a:solidFill>
                  <a:schemeClr val="dk1"/>
                </a:solidFill>
                <a:latin typeface="等线"/>
              </a:rPr>
              <a:t>语言提供了</a:t>
            </a:r>
            <a:r>
              <a:rPr b="0" lang="en-US" sz="2800" spc="-1" strike="noStrike">
                <a:solidFill>
                  <a:schemeClr val="dk1"/>
                </a:solidFill>
                <a:latin typeface="等线"/>
              </a:rPr>
              <a:t>register</a:t>
            </a:r>
            <a:r>
              <a:rPr b="0" lang="zh-CN" sz="2800" spc="-1" strike="noStrike">
                <a:solidFill>
                  <a:schemeClr val="dk1"/>
                </a:solidFill>
                <a:latin typeface="等线"/>
              </a:rPr>
              <a:t>关键字，使程序员有办法告知编译器这个变量可以直接存储在寄存器中（更有趣的事实，编译器可以忽略 </a:t>
            </a:r>
            <a:r>
              <a:rPr b="0" lang="en-US" sz="2800" spc="-1" strike="noStrike">
                <a:solidFill>
                  <a:schemeClr val="dk1"/>
                </a:solidFill>
                <a:latin typeface="等线"/>
              </a:rPr>
              <a:t>register </a:t>
            </a:r>
            <a:r>
              <a:rPr b="0" lang="zh-CN" sz="2800" spc="-1" strike="noStrike">
                <a:solidFill>
                  <a:schemeClr val="dk1"/>
                </a:solidFill>
                <a:latin typeface="等线"/>
              </a:rPr>
              <a:t>关键字，因为它最终拥有存储变量的决定权，在</a:t>
            </a:r>
            <a:r>
              <a:rPr b="0" lang="en-US" sz="2800" spc="-1" strike="noStrike">
                <a:solidFill>
                  <a:schemeClr val="dk1"/>
                </a:solidFill>
                <a:latin typeface="等线"/>
              </a:rPr>
              <a:t>C</a:t>
            </a:r>
            <a:r>
              <a:rPr b="0" lang="zh-CN" sz="2800" spc="-1" strike="noStrike">
                <a:solidFill>
                  <a:schemeClr val="dk1"/>
                </a:solidFill>
                <a:latin typeface="等线"/>
              </a:rPr>
              <a:t>语言中有许多企图与编译器传递信息的关键字，然而现代</a:t>
            </a:r>
            <a:r>
              <a:rPr b="0" lang="en-US" sz="2800" spc="-1" strike="noStrike">
                <a:solidFill>
                  <a:schemeClr val="dk1"/>
                </a:solidFill>
                <a:latin typeface="等线"/>
              </a:rPr>
              <a:t>C</a:t>
            </a:r>
            <a:r>
              <a:rPr b="0" lang="zh-CN" sz="2800" spc="-1" strike="noStrike">
                <a:solidFill>
                  <a:schemeClr val="dk1"/>
                </a:solidFill>
                <a:latin typeface="等线"/>
              </a:rPr>
              <a:t>语言编译器基本都不听）））</a:t>
            </a:r>
            <a:endParaRPr b="0" lang="en-US" sz="2800" spc="-1" strike="noStrike">
              <a:solidFill>
                <a:srgbClr val="000000"/>
              </a:solidFill>
              <a:latin typeface="Arial"/>
            </a:endParaRPr>
          </a:p>
        </p:txBody>
      </p:sp>
      <p:pic>
        <p:nvPicPr>
          <p:cNvPr id="1555" name="" descr=""/>
          <p:cNvPicPr/>
          <p:nvPr/>
        </p:nvPicPr>
        <p:blipFill>
          <a:blip r:embed="rId1"/>
          <a:stretch/>
        </p:blipFill>
        <p:spPr>
          <a:xfrm>
            <a:off x="5760000" y="1278000"/>
            <a:ext cx="5397840" cy="5577840"/>
          </a:xfrm>
          <a:prstGeom prst="rect">
            <a:avLst/>
          </a:prstGeom>
          <a:ln w="0">
            <a:noFill/>
          </a:ln>
        </p:spPr>
      </p:pic>
      <p:sp>
        <p:nvSpPr>
          <p:cNvPr id="4" name="PlaceHolder 3"/>
          <p:cNvSpPr>
            <a:spLocks noGrp="1"/>
          </p:cNvSpPr>
          <p:nvPr>
            <p:ph type="sldNum" idx="39"/>
          </p:nvPr>
        </p:nvSpPr>
        <p:spPr/>
        <p:txBody>
          <a:bodyPr/>
          <a:p>
            <a:fld id="{61C73CA0-9F2C-47CA-84F7-6BBFA279BF30}" type="slidenum">
              <a:t>4</a:t>
            </a:fld>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26">
                                  <p:stCondLst>
                                    <p:cond delay="0"/>
                                  </p:stCondLst>
                                  <p:childTnLst>
                                    <p:set>
                                      <p:cBhvr>
                                        <p:cTn id="6" fill="hold">
                                          <p:stCondLst>
                                            <p:cond delay="0"/>
                                          </p:stCondLst>
                                        </p:cTn>
                                        <p:tgtEl>
                                          <p:spTgt spid="1555"/>
                                        </p:tgtEl>
                                        <p:attrNameLst>
                                          <p:attrName>style.visibility</p:attrName>
                                        </p:attrNameLst>
                                      </p:cBhvr>
                                      <p:to>
                                        <p:strVal val="visible"/>
                                      </p:to>
                                    </p:set>
                                    <p:animEffect filter="wipe(up)" transition="in">
                                      <p:cBhvr additive="repl">
                                        <p:cTn id="7" dur="290">
                                          <p:stCondLst>
                                            <p:cond delay="0"/>
                                          </p:stCondLst>
                                        </p:cTn>
                                        <p:tgtEl>
                                          <p:spTgt spid="1555"/>
                                        </p:tgtEl>
                                      </p:cBhvr>
                                    </p:animEffect>
                                    <p:anim calcmode="lin" valueType="num">
                                      <p:cBhvr additive="repl">
                                        <p:cTn id="8" dur="911">
                                          <p:stCondLst>
                                            <p:cond delay="0"/>
                                          </p:stCondLst>
                                        </p:cTn>
                                        <p:tgtEl>
                                          <p:spTgt spid="1555"/>
                                        </p:tgtEl>
                                        <p:attrNameLst>
                                          <p:attrName>ppt_x</p:attrName>
                                        </p:attrNameLst>
                                      </p:cBhvr>
                                      <p:tavLst>
                                        <p:tav tm="0">
                                          <p:val>
                                            <p:strVal val="#ppt_x-0.25"/>
                                          </p:val>
                                        </p:tav>
                                        <p:tav tm="100000">
                                          <p:val>
                                            <p:strVal val="#ppt_x"/>
                                          </p:val>
                                        </p:tav>
                                      </p:tavLst>
                                    </p:anim>
                                    <p:anim calcmode="lin" valueType="num">
                                      <p:cBhvr additive="repl">
                                        <p:cTn id="9" dur="332">
                                          <p:stCondLst>
                                            <p:cond delay="0"/>
                                          </p:stCondLst>
                                        </p:cTn>
                                        <p:tgtEl>
                                          <p:spTgt spid="1555"/>
                                        </p:tgtEl>
                                        <p:attrNameLst>
                                          <p:attrName>ppt_y</p:attrName>
                                        </p:attrNameLst>
                                      </p:cBhvr>
                                      <p:tavLst>
                                        <p:tav fmla="y-sin(pi*$)/3" tm="0">
                                          <p:val>
                                            <p:strVal val="0.5"/>
                                          </p:val>
                                        </p:tav>
                                        <p:tav fmla="y-sin(pi*$)/3" tm="100000">
                                          <p:val>
                                            <p:strVal val="1"/>
                                          </p:val>
                                        </p:tav>
                                      </p:tavLst>
                                    </p:anim>
                                    <p:anim calcmode="lin" valueType="num">
                                      <p:cBhvr additive="repl">
                                        <p:cTn id="10" dur="332">
                                          <p:stCondLst>
                                            <p:cond delay="332"/>
                                          </p:stCondLst>
                                        </p:cTn>
                                        <p:tgtEl>
                                          <p:spTgt spid="1555"/>
                                        </p:tgtEl>
                                        <p:attrNameLst>
                                          <p:attrName>ppt_y</p:attrName>
                                        </p:attrNameLst>
                                      </p:cBhvr>
                                      <p:tavLst>
                                        <p:tav fmla="y-sin(pi*$)/9" tm="0">
                                          <p:val>
                                            <p:strVal val="0"/>
                                          </p:val>
                                        </p:tav>
                                        <p:tav fmla="y-sin(pi*$)/9" tm="100000">
                                          <p:val>
                                            <p:strVal val="1"/>
                                          </p:val>
                                        </p:tav>
                                      </p:tavLst>
                                    </p:anim>
                                    <p:anim calcmode="lin" valueType="num">
                                      <p:cBhvr additive="repl">
                                        <p:cTn id="11" dur="166">
                                          <p:stCondLst>
                                            <p:cond delay="662"/>
                                          </p:stCondLst>
                                        </p:cTn>
                                        <p:tgtEl>
                                          <p:spTgt spid="1555"/>
                                        </p:tgtEl>
                                        <p:attrNameLst>
                                          <p:attrName>ppt_y</p:attrName>
                                        </p:attrNameLst>
                                      </p:cBhvr>
                                      <p:tavLst>
                                        <p:tav fmla="y-sin(pi*$)/27" tm="0">
                                          <p:val>
                                            <p:strVal val="0"/>
                                          </p:val>
                                        </p:tav>
                                        <p:tav fmla="y-sin(pi*$)/27" tm="100000">
                                          <p:val>
                                            <p:strVal val="1"/>
                                          </p:val>
                                        </p:tav>
                                      </p:tavLst>
                                    </p:anim>
                                    <p:anim calcmode="lin" valueType="num">
                                      <p:cBhvr additive="repl">
                                        <p:cTn id="12" dur="82">
                                          <p:stCondLst>
                                            <p:cond delay="827"/>
                                          </p:stCondLst>
                                        </p:cTn>
                                        <p:tgtEl>
                                          <p:spTgt spid="1555"/>
                                        </p:tgtEl>
                                        <p:attrNameLst>
                                          <p:attrName>ppt_y</p:attrName>
                                        </p:attrNameLst>
                                      </p:cBhvr>
                                      <p:tavLst>
                                        <p:tav fmla="y-sin(pi*$)/81" tm="0">
                                          <p:val>
                                            <p:strVal val="0"/>
                                          </p:val>
                                        </p:tav>
                                        <p:tav fmla="y-sin(pi*$)/81" tm="100000">
                                          <p:val>
                                            <p:strVal val="1"/>
                                          </p:val>
                                        </p:tav>
                                      </p:tavLst>
                                    </p:anim>
                                    <p:animScale>
                                      <p:cBhvr>
                                        <p:cTn id="13" dur="13" fill="hold">
                                          <p:stCondLst>
                                            <p:cond delay="324"/>
                                          </p:stCondLst>
                                        </p:cTn>
                                        <p:tgtEl>
                                          <p:spTgt spid="1555"/>
                                        </p:tgtEl>
                                      </p:cBhvr>
                                      <p:to x="100000" y="60000"/>
                                    </p:animScale>
                                    <p:animScale>
                                      <p:cBhvr>
                                        <p:cTn id="14" dur="83" fill="hold">
                                          <p:stCondLst>
                                            <p:cond delay="338"/>
                                          </p:stCondLst>
                                        </p:cTn>
                                        <p:tgtEl>
                                          <p:spTgt spid="1555"/>
                                        </p:tgtEl>
                                      </p:cBhvr>
                                      <p:to x="100000" y="100000"/>
                                    </p:animScale>
                                    <p:animScale>
                                      <p:cBhvr>
                                        <p:cTn id="15" dur="13" fill="hold">
                                          <p:stCondLst>
                                            <p:cond delay="656"/>
                                          </p:stCondLst>
                                        </p:cTn>
                                        <p:tgtEl>
                                          <p:spTgt spid="1555"/>
                                        </p:tgtEl>
                                      </p:cBhvr>
                                      <p:to x="100000" y="80000"/>
                                    </p:animScale>
                                    <p:animScale>
                                      <p:cBhvr>
                                        <p:cTn id="16" dur="83" fill="hold">
                                          <p:stCondLst>
                                            <p:cond delay="669"/>
                                          </p:stCondLst>
                                        </p:cTn>
                                        <p:tgtEl>
                                          <p:spTgt spid="1555"/>
                                        </p:tgtEl>
                                      </p:cBhvr>
                                      <p:to x="100000" y="100000"/>
                                    </p:animScale>
                                    <p:animScale>
                                      <p:cBhvr>
                                        <p:cTn id="17" dur="13" fill="hold">
                                          <p:stCondLst>
                                            <p:cond delay="821"/>
                                          </p:stCondLst>
                                        </p:cTn>
                                        <p:tgtEl>
                                          <p:spTgt spid="1555"/>
                                        </p:tgtEl>
                                      </p:cBhvr>
                                      <p:to x="100000" y="90000"/>
                                    </p:animScale>
                                    <p:animScale>
                                      <p:cBhvr>
                                        <p:cTn id="18" dur="83" fill="hold">
                                          <p:stCondLst>
                                            <p:cond delay="834"/>
                                          </p:stCondLst>
                                        </p:cTn>
                                        <p:tgtEl>
                                          <p:spTgt spid="1555"/>
                                        </p:tgtEl>
                                      </p:cBhvr>
                                      <p:to x="100000" y="100000"/>
                                    </p:animScale>
                                    <p:animScale>
                                      <p:cBhvr>
                                        <p:cTn id="19" dur="13" fill="hold">
                                          <p:stCondLst>
                                            <p:cond delay="904"/>
                                          </p:stCondLst>
                                        </p:cTn>
                                        <p:tgtEl>
                                          <p:spTgt spid="1555"/>
                                        </p:tgtEl>
                                      </p:cBhvr>
                                      <p:to x="100000" y="95000"/>
                                    </p:animScale>
                                    <p:animScale>
                                      <p:cBhvr>
                                        <p:cTn id="20" dur="83" fill="hold">
                                          <p:stCondLst>
                                            <p:cond delay="917"/>
                                          </p:stCondLst>
                                        </p:cTn>
                                        <p:tgtEl>
                                          <p:spTgt spid="1555"/>
                                        </p:tgtEl>
                                      </p:cBhvr>
                                      <p:to x="100000" y="100000"/>
                                    </p:animScale>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8" name="PlaceHolder 1"/>
          <p:cNvSpPr>
            <a:spLocks noGrp="1"/>
          </p:cNvSpPr>
          <p:nvPr>
            <p:ph type="title"/>
          </p:nvPr>
        </p:nvSpPr>
        <p:spPr>
          <a:xfrm>
            <a:off x="239400" y="445680"/>
            <a:ext cx="10513080" cy="66960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结构体的本质——参数传递</a:t>
            </a:r>
            <a:endParaRPr b="0" lang="en-US" sz="4400" spc="-1" strike="noStrike">
              <a:solidFill>
                <a:srgbClr val="000000"/>
              </a:solidFill>
              <a:latin typeface="Arial"/>
            </a:endParaRPr>
          </a:p>
        </p:txBody>
      </p:sp>
      <p:sp>
        <p:nvSpPr>
          <p:cNvPr id="164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1800" spc="-1" strike="noStrike">
                <a:solidFill>
                  <a:srgbClr val="000000"/>
                </a:solidFill>
                <a:latin typeface="Arial"/>
              </a:rPr>
              <a:t>对于结构体而言，如果你传递的是结构体指针，那么可以存放于寄存器内。但是如果传递的是结构体本身，它大概率是放在堆栈中的，因为寄存器无法容纳其大小。</a:t>
            </a:r>
            <a:endParaRPr b="0" lang="en-US" sz="1800" spc="-1" strike="noStrike">
              <a:solidFill>
                <a:srgbClr val="000000"/>
              </a:solidFill>
              <a:latin typeface="Arial"/>
            </a:endParaRPr>
          </a:p>
          <a:p>
            <a:pPr marL="432000" indent="0">
              <a:lnSpc>
                <a:spcPct val="100000"/>
              </a:lnSpc>
              <a:spcBef>
                <a:spcPts val="1417"/>
              </a:spcBef>
              <a:buNone/>
              <a:tabLst>
                <a:tab algn="l" pos="0"/>
              </a:tabLst>
            </a:pPr>
            <a:r>
              <a:rPr b="0" lang="zh-CN" sz="3200" spc="-1" strike="noStrike">
                <a:solidFill>
                  <a:srgbClr val="c9211e"/>
                </a:solidFill>
                <a:highlight>
                  <a:srgbClr val="ffff00"/>
                </a:highlight>
                <a:latin typeface="Arial"/>
              </a:rPr>
              <a:t>然而！</a:t>
            </a:r>
            <a:r>
              <a:rPr b="0" lang="zh-CN" sz="3200" spc="-1" strike="noStrike">
                <a:solidFill>
                  <a:srgbClr val="000000"/>
                </a:solidFill>
                <a:latin typeface="Arial"/>
              </a:rPr>
              <a:t>编译器对你的代码有着最终解释权。就算你传递的是结构体本身，编译器确信你的代码没有没有对结构体修改于是解释为传递指针。又或者你的结构体成员很少，于是编译器将其拆分到多个寄存器进行传递。</a:t>
            </a:r>
            <a:endParaRPr b="0" lang="en-US" sz="3200" spc="-1" strike="noStrike">
              <a:solidFill>
                <a:srgbClr val="000000"/>
              </a:solidFill>
              <a:latin typeface="Arial"/>
            </a:endParaRPr>
          </a:p>
        </p:txBody>
      </p:sp>
      <p:sp>
        <p:nvSpPr>
          <p:cNvPr id="4" name="PlaceHolder 3"/>
          <p:cNvSpPr>
            <a:spLocks noGrp="1"/>
          </p:cNvSpPr>
          <p:nvPr>
            <p:ph type="sldNum" idx="108"/>
          </p:nvPr>
        </p:nvSpPr>
        <p:spPr/>
        <p:txBody>
          <a:bodyPr/>
          <a:p>
            <a:fld id="{630CCC67-74FD-477E-986E-439C04E066C8}" type="slidenum">
              <a:t>40</a:t>
            </a:fld>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1800" spc="-1" strike="noStrike">
                <a:solidFill>
                  <a:srgbClr val="000000"/>
                </a:solidFill>
                <a:latin typeface="Arial"/>
              </a:rPr>
              <a:t>结构体的本质</a:t>
            </a:r>
            <a:endParaRPr b="0" lang="en-US" sz="1800" spc="-1" strike="noStrike">
              <a:solidFill>
                <a:srgbClr val="000000"/>
              </a:solidFill>
              <a:latin typeface="Arial"/>
            </a:endParaRPr>
          </a:p>
        </p:txBody>
      </p:sp>
      <p:sp>
        <p:nvSpPr>
          <p:cNvPr id="165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1800" spc="-1" strike="noStrike">
                <a:solidFill>
                  <a:srgbClr val="000000"/>
                </a:solidFill>
                <a:latin typeface="Arial"/>
              </a:rPr>
              <a:t>最终，我们发现，结构体依旧是一片空间、一段位值、一种解释。</a:t>
            </a:r>
            <a:endParaRPr b="0" lang="en-US" sz="1800" spc="-1" strike="noStrike">
              <a:solidFill>
                <a:srgbClr val="000000"/>
              </a:solidFill>
              <a:latin typeface="Arial"/>
            </a:endParaRPr>
          </a:p>
        </p:txBody>
      </p:sp>
      <p:pic>
        <p:nvPicPr>
          <p:cNvPr id="1652" name="" descr=""/>
          <p:cNvPicPr/>
          <p:nvPr/>
        </p:nvPicPr>
        <p:blipFill>
          <a:blip r:embed="rId1"/>
          <a:stretch/>
        </p:blipFill>
        <p:spPr>
          <a:xfrm>
            <a:off x="3622680" y="3427560"/>
            <a:ext cx="2856240" cy="2151360"/>
          </a:xfrm>
          <a:prstGeom prst="rect">
            <a:avLst/>
          </a:prstGeom>
          <a:ln w="0">
            <a:noFill/>
          </a:ln>
        </p:spPr>
      </p:pic>
      <p:sp>
        <p:nvSpPr>
          <p:cNvPr id="4" name="PlaceHolder 3"/>
          <p:cNvSpPr>
            <a:spLocks noGrp="1"/>
          </p:cNvSpPr>
          <p:nvPr>
            <p:ph type="sldNum" idx="111"/>
          </p:nvPr>
        </p:nvSpPr>
        <p:spPr/>
        <p:txBody>
          <a:bodyPr/>
          <a:p>
            <a:fld id="{6144C011-F548-4403-98BB-5A54F3AF3117}" type="slidenum">
              <a:t>41</a:t>
            </a:fld>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3"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lnSpc>
                <a:spcPct val="100000"/>
              </a:lnSpc>
              <a:buNone/>
              <a:tabLst>
                <a:tab algn="l" pos="0"/>
              </a:tabLst>
            </a:pPr>
            <a:r>
              <a:rPr b="0" lang="en-US" sz="4400" spc="-1" strike="noStrike">
                <a:solidFill>
                  <a:srgbClr val="000000"/>
                </a:solidFill>
                <a:latin typeface="Arial"/>
              </a:rPr>
              <a:t>Break Time</a:t>
            </a:r>
            <a:endParaRPr b="0" lang="en-US" sz="4400" spc="-1" strike="noStrike">
              <a:solidFill>
                <a:srgbClr val="000000"/>
              </a:solidFill>
              <a:latin typeface="Arial"/>
            </a:endParaRPr>
          </a:p>
        </p:txBody>
      </p:sp>
      <p:sp>
        <p:nvSpPr>
          <p:cNvPr id="1654"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zh-CN" sz="3200" spc="-1" strike="noStrike">
                <a:solidFill>
                  <a:srgbClr val="000000"/>
                </a:solidFill>
                <a:latin typeface="Arial"/>
              </a:rPr>
              <a:t>家人们，谁懂啊，一整个无语住大事件😶。就是说，本仙女今天美美写代码，铁汁们我真的喜欢写代码所以一整个厨力放出🤓，写出来的代码真是绝绝子👍，可读性好到跺脚脚😍。结果编译的时候遇到一个下头编译器😅，居然用</a:t>
            </a:r>
            <a:r>
              <a:rPr b="0" lang="en-US" sz="3200" spc="-1" strike="noStrike">
                <a:solidFill>
                  <a:srgbClr val="000000"/>
                </a:solidFill>
                <a:latin typeface="Arial"/>
              </a:rPr>
              <a:t>UB</a:t>
            </a:r>
            <a:r>
              <a:rPr b="0" lang="zh-CN" sz="3200" spc="-1" strike="noStrike">
                <a:solidFill>
                  <a:srgbClr val="000000"/>
                </a:solidFill>
                <a:latin typeface="Arial"/>
              </a:rPr>
              <a:t>当借口然后把我的代码解释得乱七八糟🤮。我发现，有的编译器他爹味真的很重，我自己写的代码，最后怎么解释都是听他的，我真的会谢😡！家人们，咱就是说谁来帮我评评理啊👨‍⚖️！这编译器真下头🦐！拜托某些编译器🙏，真的🥺，爹味别太重😓。</a:t>
            </a:r>
            <a:endParaRPr b="0" lang="en-US" sz="3200" spc="-1" strike="noStrike">
              <a:solidFill>
                <a:srgbClr val="000000"/>
              </a:solidFill>
              <a:latin typeface="Arial"/>
            </a:endParaRPr>
          </a:p>
        </p:txBody>
      </p:sp>
      <p:sp>
        <p:nvSpPr>
          <p:cNvPr id="4" name="PlaceHolder 3"/>
          <p:cNvSpPr>
            <a:spLocks noGrp="1"/>
          </p:cNvSpPr>
          <p:nvPr>
            <p:ph type="sldNum" idx="114"/>
          </p:nvPr>
        </p:nvSpPr>
        <p:spPr/>
        <p:txBody>
          <a:bodyPr/>
          <a:p>
            <a:fld id="{9A24A671-44AE-4EA9-B081-D66DDB67D195}" type="slidenum">
              <a:t>42</a:t>
            </a:fld>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5"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zh-CN" sz="1800" spc="-1" strike="noStrike">
                <a:solidFill>
                  <a:srgbClr val="000000"/>
                </a:solidFill>
                <a:latin typeface="Arial"/>
              </a:rPr>
              <a:t>为何需要</a:t>
            </a:r>
            <a:r>
              <a:rPr b="0" lang="en-US" sz="1800" spc="-1" strike="noStrike">
                <a:solidFill>
                  <a:srgbClr val="000000"/>
                </a:solidFill>
                <a:latin typeface="Arial"/>
              </a:rPr>
              <a:t>malloc</a:t>
            </a:r>
            <a:endParaRPr b="0" lang="en-US" sz="1800" spc="-1" strike="noStrike">
              <a:solidFill>
                <a:srgbClr val="000000"/>
              </a:solidFill>
              <a:latin typeface="Arial"/>
            </a:endParaRPr>
          </a:p>
        </p:txBody>
      </p:sp>
      <p:sp>
        <p:nvSpPr>
          <p:cNvPr id="1656"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1800" spc="-1" strike="noStrike">
                <a:solidFill>
                  <a:srgbClr val="000000"/>
                </a:solidFill>
                <a:latin typeface="Arial"/>
              </a:rPr>
              <a:t>继续回到杭电程序设计基础的经典问题，学生管理系统。假设学生总数为</a:t>
            </a:r>
            <a:r>
              <a:rPr b="0" lang="en-US" sz="1800" spc="-1" strike="noStrike">
                <a:solidFill>
                  <a:srgbClr val="000000"/>
                </a:solidFill>
                <a:latin typeface="Arial"/>
              </a:rPr>
              <a:t>1000000</a:t>
            </a:r>
            <a:r>
              <a:rPr b="0" lang="zh-CN" sz="1800" spc="-1" strike="noStrike">
                <a:solidFill>
                  <a:srgbClr val="000000"/>
                </a:solidFill>
                <a:latin typeface="Arial"/>
              </a:rPr>
              <a:t>，但是班级数目最大为</a:t>
            </a:r>
            <a:r>
              <a:rPr b="0" lang="en-US" sz="1800" spc="-1" strike="noStrike">
                <a:solidFill>
                  <a:srgbClr val="000000"/>
                </a:solidFill>
                <a:latin typeface="Arial"/>
              </a:rPr>
              <a:t>100000</a:t>
            </a:r>
            <a:r>
              <a:rPr b="0" lang="zh-CN" sz="1800" spc="-1" strike="noStrike">
                <a:solidFill>
                  <a:srgbClr val="000000"/>
                </a:solidFill>
                <a:latin typeface="Arial"/>
              </a:rPr>
              <a:t>，且不限制每个班级拥有的学生数量。</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此时我们发现，静态的数组已经无法满足我们的需求，定义一个学生数量✖️班级数量的数组是不可行的。</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这时，我们就需要动态内存申请，在</a:t>
            </a:r>
            <a:r>
              <a:rPr b="0" lang="en-US" sz="1800" spc="-1" strike="noStrike">
                <a:solidFill>
                  <a:srgbClr val="000000"/>
                </a:solidFill>
                <a:latin typeface="Arial"/>
              </a:rPr>
              <a:t>C</a:t>
            </a:r>
            <a:r>
              <a:rPr b="0" lang="zh-CN" sz="1800" spc="-1" strike="noStrike">
                <a:solidFill>
                  <a:srgbClr val="000000"/>
                </a:solidFill>
                <a:latin typeface="Arial"/>
              </a:rPr>
              <a:t>语言中我们常用</a:t>
            </a:r>
            <a:r>
              <a:rPr b="0" lang="en-US" sz="1800" spc="-1" strike="noStrike">
                <a:solidFill>
                  <a:srgbClr val="000000"/>
                </a:solidFill>
                <a:latin typeface="Arial"/>
              </a:rPr>
              <a:t>malloc</a:t>
            </a:r>
            <a:r>
              <a:rPr b="0" lang="zh-CN" sz="1800" spc="-1" strike="noStrike">
                <a:solidFill>
                  <a:srgbClr val="000000"/>
                </a:solidFill>
                <a:latin typeface="Arial"/>
              </a:rPr>
              <a:t>或</a:t>
            </a:r>
            <a:r>
              <a:rPr b="0" lang="en-US" sz="1800" spc="-1" strike="noStrike">
                <a:solidFill>
                  <a:srgbClr val="000000"/>
                </a:solidFill>
                <a:latin typeface="Arial"/>
              </a:rPr>
              <a:t>calloc</a:t>
            </a:r>
            <a:r>
              <a:rPr b="0" lang="zh-CN" sz="1800" spc="-1" strike="noStrike">
                <a:solidFill>
                  <a:srgbClr val="000000"/>
                </a:solidFill>
                <a:latin typeface="Arial"/>
              </a:rPr>
              <a:t>或</a:t>
            </a:r>
            <a:r>
              <a:rPr b="0" lang="en-US" sz="1800" spc="-1" strike="noStrike">
                <a:solidFill>
                  <a:srgbClr val="000000"/>
                </a:solidFill>
                <a:latin typeface="Arial"/>
              </a:rPr>
              <a:t>realloc</a:t>
            </a:r>
            <a:r>
              <a:rPr b="0" lang="zh-CN" sz="1800" spc="-1" strike="noStrike">
                <a:solidFill>
                  <a:srgbClr val="000000"/>
                </a:solidFill>
                <a:latin typeface="Arial"/>
              </a:rPr>
              <a:t>。今天我们着重来讲</a:t>
            </a:r>
            <a:r>
              <a:rPr b="0" lang="en-US" sz="1800" spc="-1" strike="noStrike">
                <a:solidFill>
                  <a:srgbClr val="000000"/>
                </a:solidFill>
                <a:latin typeface="Arial"/>
              </a:rPr>
              <a:t>malloc</a:t>
            </a:r>
            <a:endParaRPr b="0" lang="en-US" sz="1800" spc="-1" strike="noStrike">
              <a:solidFill>
                <a:srgbClr val="000000"/>
              </a:solidFill>
              <a:latin typeface="Arial"/>
            </a:endParaRPr>
          </a:p>
        </p:txBody>
      </p:sp>
      <p:sp>
        <p:nvSpPr>
          <p:cNvPr id="4" name="PlaceHolder 3"/>
          <p:cNvSpPr>
            <a:spLocks noGrp="1"/>
          </p:cNvSpPr>
          <p:nvPr>
            <p:ph type="sldNum" idx="117"/>
          </p:nvPr>
        </p:nvSpPr>
        <p:spPr/>
        <p:txBody>
          <a:bodyPr/>
          <a:p>
            <a:fld id="{3729CE56-BEDA-4E17-9B84-020EB78CF179}" type="slidenum">
              <a:t>43</a:t>
            </a:fld>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7"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en-US" sz="4400" spc="-1" strike="noStrike">
                <a:solidFill>
                  <a:srgbClr val="000000"/>
                </a:solidFill>
                <a:latin typeface="Arial"/>
              </a:rPr>
              <a:t>malloc</a:t>
            </a:r>
            <a:r>
              <a:rPr b="0" lang="zh-CN" sz="4400" spc="-1" strike="noStrike">
                <a:solidFill>
                  <a:srgbClr val="000000"/>
                </a:solidFill>
                <a:latin typeface="Arial"/>
              </a:rPr>
              <a:t>的使用——申请空间</a:t>
            </a:r>
            <a:endParaRPr b="0" lang="en-US" sz="4400" spc="-1" strike="noStrike">
              <a:solidFill>
                <a:srgbClr val="000000"/>
              </a:solidFill>
              <a:latin typeface="Arial"/>
            </a:endParaRPr>
          </a:p>
        </p:txBody>
      </p:sp>
      <p:sp>
        <p:nvSpPr>
          <p:cNvPr id="1658"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en-US" sz="1800" spc="-1" strike="noStrike">
                <a:solidFill>
                  <a:srgbClr val="000000"/>
                </a:solidFill>
                <a:latin typeface="Arial"/>
              </a:rPr>
              <a:t>Void* malloc(size_t size)  </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传入一个无符号数</a:t>
            </a:r>
            <a:r>
              <a:rPr b="0" lang="en-US" sz="1800" spc="-1" strike="noStrike">
                <a:solidFill>
                  <a:srgbClr val="000000"/>
                </a:solidFill>
                <a:latin typeface="Arial"/>
              </a:rPr>
              <a:t>size</a:t>
            </a:r>
            <a:r>
              <a:rPr b="0" lang="zh-CN" sz="1800" spc="-1" strike="noStrike">
                <a:solidFill>
                  <a:srgbClr val="000000"/>
                </a:solidFill>
                <a:latin typeface="Arial"/>
              </a:rPr>
              <a:t>单位为字节</a:t>
            </a:r>
            <a:r>
              <a:rPr b="0" lang="en-US" sz="1800" spc="-1" strike="noStrike">
                <a:solidFill>
                  <a:srgbClr val="000000"/>
                </a:solidFill>
                <a:latin typeface="Arial"/>
              </a:rPr>
              <a:t>B</a:t>
            </a:r>
            <a:r>
              <a:rPr b="0" lang="zh-CN" sz="1800" spc="-1" strike="noStrike">
                <a:solidFill>
                  <a:srgbClr val="000000"/>
                </a:solidFill>
                <a:latin typeface="Arial"/>
              </a:rPr>
              <a:t>，申请对应大小的连续空间后返回指向这段空间开头的</a:t>
            </a:r>
            <a:r>
              <a:rPr b="0" lang="en-US" sz="1800" spc="-1" strike="noStrike">
                <a:solidFill>
                  <a:srgbClr val="000000"/>
                </a:solidFill>
                <a:latin typeface="Arial"/>
              </a:rPr>
              <a:t>void*</a:t>
            </a:r>
            <a:r>
              <a:rPr b="0" lang="zh-CN" sz="1800" spc="-1" strike="noStrike">
                <a:solidFill>
                  <a:srgbClr val="000000"/>
                </a:solidFill>
                <a:latin typeface="Arial"/>
              </a:rPr>
              <a:t>类型指针</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对于系统，它分配了一段空间，将这段空间标记为使用，然后返回其地址。</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对于程序，它将地址解释为指针然后接收。之后通过指针就可以访问这段空间。</a:t>
            </a:r>
            <a:endParaRPr b="0" lang="en-US" sz="1800" spc="-1" strike="noStrike">
              <a:solidFill>
                <a:srgbClr val="000000"/>
              </a:solidFill>
              <a:latin typeface="Arial"/>
            </a:endParaRPr>
          </a:p>
        </p:txBody>
      </p:sp>
      <p:sp>
        <p:nvSpPr>
          <p:cNvPr id="4" name="PlaceHolder 3"/>
          <p:cNvSpPr>
            <a:spLocks noGrp="1"/>
          </p:cNvSpPr>
          <p:nvPr>
            <p:ph type="sldNum" idx="120"/>
          </p:nvPr>
        </p:nvSpPr>
        <p:spPr/>
        <p:txBody>
          <a:bodyPr/>
          <a:p>
            <a:fld id="{4C41B0D6-AA3E-415A-A0CB-9B9580D7349A}" type="slidenum">
              <a:t>44</a:t>
            </a:fld>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9"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tabLst>
                <a:tab algn="l" pos="0"/>
              </a:tabLst>
            </a:pPr>
            <a:r>
              <a:rPr b="0" lang="en-US" sz="1800" spc="-1" strike="noStrike">
                <a:solidFill>
                  <a:srgbClr val="000000"/>
                </a:solidFill>
                <a:latin typeface="Arial"/>
              </a:rPr>
              <a:t>malloc</a:t>
            </a:r>
            <a:r>
              <a:rPr b="0" lang="zh-CN" sz="1800" spc="-1" strike="noStrike">
                <a:solidFill>
                  <a:srgbClr val="000000"/>
                </a:solidFill>
                <a:latin typeface="Arial"/>
              </a:rPr>
              <a:t>的使用——解读空间</a:t>
            </a:r>
            <a:endParaRPr b="0" lang="en-US" sz="1800" spc="-1" strike="noStrike">
              <a:solidFill>
                <a:srgbClr val="000000"/>
              </a:solidFill>
              <a:latin typeface="Arial"/>
            </a:endParaRPr>
          </a:p>
        </p:txBody>
      </p:sp>
      <p:sp>
        <p:nvSpPr>
          <p:cNvPr id="1660" name="PlaceHolder 2"/>
          <p:cNvSpPr>
            <a:spLocks noGrp="1"/>
          </p:cNvSpPr>
          <p:nvPr>
            <p:ph/>
          </p:nvPr>
        </p:nvSpPr>
        <p:spPr>
          <a:xfrm>
            <a:off x="838080" y="1825560"/>
            <a:ext cx="10513080" cy="4348800"/>
          </a:xfrm>
          <a:prstGeom prst="rect">
            <a:avLst/>
          </a:prstGeom>
          <a:noFill/>
          <a:ln w="0">
            <a:noFill/>
          </a:ln>
        </p:spPr>
        <p:txBody>
          <a:bodyPr lIns="0" rIns="0" tIns="0" bIns="0" anchor="t">
            <a:normAutofit fontScale="96865"/>
          </a:bodyPr>
          <a:p>
            <a:pPr marL="432000" indent="0">
              <a:spcBef>
                <a:spcPts val="1417"/>
              </a:spcBef>
              <a:buNone/>
            </a:pPr>
            <a:r>
              <a:rPr b="0" lang="zh-CN" sz="3200" spc="-1" strike="noStrike">
                <a:solidFill>
                  <a:srgbClr val="000000"/>
                </a:solidFill>
                <a:latin typeface="Arial"/>
              </a:rPr>
              <a:t>现在，</a:t>
            </a:r>
            <a:r>
              <a:rPr b="0" lang="en-US" sz="3200" spc="-1" strike="noStrike">
                <a:solidFill>
                  <a:srgbClr val="000000"/>
                </a:solidFill>
                <a:latin typeface="Arial"/>
              </a:rPr>
              <a:t>malloc</a:t>
            </a:r>
            <a:r>
              <a:rPr b="0" lang="zh-CN" sz="3200" spc="-1" strike="noStrike">
                <a:solidFill>
                  <a:srgbClr val="000000"/>
                </a:solidFill>
                <a:latin typeface="Arial"/>
              </a:rPr>
              <a:t>传回了一个指向内存空间地址的指针，我们又该如何解读这片空间呢？</a:t>
            </a:r>
            <a:endParaRPr b="0" lang="en-US" sz="3200" spc="-1" strike="noStrike">
              <a:solidFill>
                <a:srgbClr val="000000"/>
              </a:solidFill>
              <a:latin typeface="Arial"/>
            </a:endParaRPr>
          </a:p>
          <a:p>
            <a:pPr marL="432000" indent="0">
              <a:spcBef>
                <a:spcPts val="1417"/>
              </a:spcBef>
              <a:buNone/>
            </a:pPr>
            <a:r>
              <a:rPr b="0" lang="zh-CN" sz="3200" spc="-1" strike="noStrike">
                <a:solidFill>
                  <a:srgbClr val="000000"/>
                </a:solidFill>
                <a:latin typeface="Arial"/>
              </a:rPr>
              <a:t>使用显式类型转换，将这个指针转换为想要的类型的指针并存储即可。</a:t>
            </a:r>
            <a:endParaRPr b="0" lang="en-US" sz="3200" spc="-1" strike="noStrike">
              <a:solidFill>
                <a:srgbClr val="000000"/>
              </a:solidFill>
              <a:latin typeface="Arial"/>
            </a:endParaRPr>
          </a:p>
          <a:p>
            <a:pPr marL="432000" indent="0">
              <a:spcBef>
                <a:spcPts val="1417"/>
              </a:spcBef>
              <a:buNone/>
            </a:pPr>
            <a:r>
              <a:rPr b="0" lang="zh-CN" sz="3200" spc="-1" strike="noStrike">
                <a:solidFill>
                  <a:srgbClr val="000000"/>
                </a:solidFill>
                <a:latin typeface="Arial"/>
              </a:rPr>
              <a:t>想要为什么类型什么数量的数据动态申请空间，只需要计算出其总共需要多大的空间并传入参数，随后用对应类型的指针去保存即可。</a:t>
            </a:r>
            <a:endParaRPr b="0" lang="en-US" sz="3200" spc="-1" strike="noStrike">
              <a:solidFill>
                <a:srgbClr val="000000"/>
              </a:solidFill>
              <a:latin typeface="Arial"/>
            </a:endParaRPr>
          </a:p>
        </p:txBody>
      </p:sp>
      <p:sp>
        <p:nvSpPr>
          <p:cNvPr id="4" name="PlaceHolder 3"/>
          <p:cNvSpPr>
            <a:spLocks noGrp="1"/>
          </p:cNvSpPr>
          <p:nvPr>
            <p:ph type="sldNum" idx="123"/>
          </p:nvPr>
        </p:nvSpPr>
        <p:spPr/>
        <p:txBody>
          <a:bodyPr/>
          <a:p>
            <a:fld id="{3D7824A3-5613-47E0-B1F6-97287B5648B1}" type="slidenum">
              <a:t>45</a:t>
            </a:fld>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1"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pPr>
            <a:r>
              <a:rPr b="0" lang="en-US" sz="1800" spc="-1" strike="noStrike">
                <a:solidFill>
                  <a:srgbClr val="000000"/>
                </a:solidFill>
                <a:latin typeface="Arial"/>
              </a:rPr>
              <a:t>malloc</a:t>
            </a:r>
            <a:r>
              <a:rPr b="0" lang="zh-CN" sz="1800" spc="-1" strike="noStrike">
                <a:solidFill>
                  <a:srgbClr val="000000"/>
                </a:solidFill>
                <a:latin typeface="Arial"/>
              </a:rPr>
              <a:t>的使用——解读空间</a:t>
            </a:r>
            <a:endParaRPr b="0" lang="en-US" sz="1800" spc="-1" strike="noStrike">
              <a:solidFill>
                <a:srgbClr val="000000"/>
              </a:solidFill>
              <a:latin typeface="Arial"/>
            </a:endParaRPr>
          </a:p>
        </p:txBody>
      </p:sp>
      <p:sp>
        <p:nvSpPr>
          <p:cNvPr id="1662"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pPr>
            <a:r>
              <a:rPr b="0" lang="zh-CN" sz="1800" spc="-1" strike="noStrike">
                <a:solidFill>
                  <a:srgbClr val="000000"/>
                </a:solidFill>
                <a:latin typeface="Arial"/>
              </a:rPr>
              <a:t>不难发现，此时我们的指针不再是某个变量的“别名”而是作为空间的“索引”存在，为程序管理着我们的内存空间。</a:t>
            </a:r>
            <a:endParaRPr b="0" lang="en-US" sz="1800" spc="-1" strike="noStrike">
              <a:solidFill>
                <a:srgbClr val="000000"/>
              </a:solidFill>
              <a:latin typeface="Arial"/>
            </a:endParaRPr>
          </a:p>
        </p:txBody>
      </p:sp>
      <p:sp>
        <p:nvSpPr>
          <p:cNvPr id="4" name="PlaceHolder 3"/>
          <p:cNvSpPr>
            <a:spLocks noGrp="1"/>
          </p:cNvSpPr>
          <p:nvPr>
            <p:ph type="sldNum" idx="126"/>
          </p:nvPr>
        </p:nvSpPr>
        <p:spPr/>
        <p:txBody>
          <a:bodyPr/>
          <a:p>
            <a:fld id="{FB981888-737A-4353-95FB-AD38A70052F4}" type="slidenum">
              <a:t>46</a:t>
            </a:fld>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3" name="PlaceHolder 1"/>
          <p:cNvSpPr>
            <a:spLocks noGrp="1"/>
          </p:cNvSpPr>
          <p:nvPr>
            <p:ph type="title"/>
          </p:nvPr>
        </p:nvSpPr>
        <p:spPr>
          <a:xfrm>
            <a:off x="239400" y="505800"/>
            <a:ext cx="10513080" cy="549000"/>
          </a:xfrm>
          <a:prstGeom prst="rect">
            <a:avLst/>
          </a:prstGeom>
          <a:noFill/>
          <a:ln w="0">
            <a:noFill/>
          </a:ln>
        </p:spPr>
        <p:txBody>
          <a:bodyPr lIns="0" rIns="0" tIns="0" bIns="0" anchor="ctr">
            <a:noAutofit/>
          </a:bodyPr>
          <a:p>
            <a:pPr indent="0">
              <a:buNone/>
            </a:pPr>
            <a:r>
              <a:rPr b="0" lang="en-US" sz="3600" spc="-1" strike="noStrike">
                <a:solidFill>
                  <a:srgbClr val="000000"/>
                </a:solidFill>
                <a:latin typeface="Arial"/>
              </a:rPr>
              <a:t>malloc</a:t>
            </a:r>
            <a:r>
              <a:rPr b="0" lang="zh-CN" sz="3600" spc="-1" strike="noStrike">
                <a:solidFill>
                  <a:srgbClr val="000000"/>
                </a:solidFill>
                <a:latin typeface="Arial"/>
              </a:rPr>
              <a:t>的使用——代码实例</a:t>
            </a:r>
            <a:endParaRPr b="0" lang="en-US" sz="3600" spc="-1" strike="noStrike">
              <a:solidFill>
                <a:srgbClr val="000000"/>
              </a:solidFill>
              <a:latin typeface="Arial"/>
            </a:endParaRPr>
          </a:p>
        </p:txBody>
      </p:sp>
      <p:sp>
        <p:nvSpPr>
          <p:cNvPr id="1664"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pic>
        <p:nvPicPr>
          <p:cNvPr id="1665" name="" descr=""/>
          <p:cNvPicPr/>
          <p:nvPr/>
        </p:nvPicPr>
        <p:blipFill>
          <a:blip r:embed="rId1"/>
          <a:stretch/>
        </p:blipFill>
        <p:spPr>
          <a:xfrm>
            <a:off x="5815800" y="0"/>
            <a:ext cx="6412320" cy="6858000"/>
          </a:xfrm>
          <a:prstGeom prst="rect">
            <a:avLst/>
          </a:prstGeom>
          <a:ln w="0">
            <a:noFill/>
          </a:ln>
        </p:spPr>
      </p:pic>
      <p:sp>
        <p:nvSpPr>
          <p:cNvPr id="4" name="PlaceHolder 3"/>
          <p:cNvSpPr>
            <a:spLocks noGrp="1"/>
          </p:cNvSpPr>
          <p:nvPr>
            <p:ph type="sldNum" idx="129"/>
          </p:nvPr>
        </p:nvSpPr>
        <p:spPr/>
        <p:txBody>
          <a:bodyPr/>
          <a:p>
            <a:fld id="{B904CDB4-00C3-43AF-A255-7779B78B16E1}" type="slidenum">
              <a:t>47</a:t>
            </a:fld>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pPr>
            <a:r>
              <a:rPr b="0" lang="en-US" sz="1800" spc="-1" strike="noStrike">
                <a:solidFill>
                  <a:srgbClr val="000000"/>
                </a:solidFill>
                <a:latin typeface="Arial"/>
              </a:rPr>
              <a:t>malloc</a:t>
            </a:r>
            <a:r>
              <a:rPr b="0" lang="zh-CN" sz="1800" spc="-1" strike="noStrike">
                <a:solidFill>
                  <a:srgbClr val="000000"/>
                </a:solidFill>
                <a:latin typeface="Arial"/>
              </a:rPr>
              <a:t>的使用</a:t>
            </a:r>
            <a:endParaRPr b="0" lang="en-US" sz="1800" spc="-1" strike="noStrike">
              <a:solidFill>
                <a:srgbClr val="000000"/>
              </a:solidFill>
              <a:latin typeface="Arial"/>
            </a:endParaRPr>
          </a:p>
        </p:txBody>
      </p:sp>
      <p:sp>
        <p:nvSpPr>
          <p:cNvPr id="166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pPr>
            <a:r>
              <a:rPr b="0" lang="zh-CN" sz="1800" spc="-1" strike="noStrike">
                <a:solidFill>
                  <a:srgbClr val="000000"/>
                </a:solidFill>
                <a:latin typeface="Arial"/>
              </a:rPr>
              <a:t>思考题🤔</a:t>
            </a:r>
            <a:endParaRPr b="0" lang="en-US" sz="1800" spc="-1" strike="noStrike">
              <a:solidFill>
                <a:srgbClr val="000000"/>
              </a:solidFill>
              <a:latin typeface="Arial"/>
            </a:endParaRPr>
          </a:p>
          <a:p>
            <a:pPr indent="-324000">
              <a:lnSpc>
                <a:spcPct val="100000"/>
              </a:lnSpc>
              <a:buClr>
                <a:srgbClr val="000000"/>
              </a:buClr>
              <a:buFont typeface="Wingdings" charset="2"/>
              <a:buChar char=""/>
            </a:pPr>
            <a:r>
              <a:rPr b="0" lang="zh-CN" sz="1800" spc="-1" strike="noStrike">
                <a:solidFill>
                  <a:srgbClr val="000000"/>
                </a:solidFill>
                <a:latin typeface="Arial"/>
              </a:rPr>
              <a:t>你能将</a:t>
            </a:r>
            <a:r>
              <a:rPr b="0" lang="en-US" sz="1800" spc="-1" strike="noStrike">
                <a:solidFill>
                  <a:srgbClr val="000000"/>
                </a:solidFill>
                <a:latin typeface="Arial"/>
              </a:rPr>
              <a:t>calc</a:t>
            </a:r>
            <a:r>
              <a:rPr b="0" lang="zh-CN" sz="1800" spc="-1" strike="noStrike">
                <a:solidFill>
                  <a:srgbClr val="000000"/>
                </a:solidFill>
                <a:latin typeface="Arial"/>
              </a:rPr>
              <a:t>变得更泛用吗，对所有二维数组都能生效（允许修改参数数量与类型）</a:t>
            </a:r>
            <a:endParaRPr b="0" lang="en-US" sz="1800" spc="-1" strike="noStrike">
              <a:solidFill>
                <a:srgbClr val="000000"/>
              </a:solidFill>
              <a:latin typeface="Arial"/>
            </a:endParaRPr>
          </a:p>
          <a:p>
            <a:pPr indent="-324000">
              <a:lnSpc>
                <a:spcPct val="100000"/>
              </a:lnSpc>
              <a:buClr>
                <a:srgbClr val="000000"/>
              </a:buClr>
              <a:buFont typeface="Wingdings" charset="2"/>
              <a:buChar char=""/>
            </a:pPr>
            <a:r>
              <a:rPr b="0" lang="zh-CN" sz="1800" spc="-1" strike="noStrike">
                <a:solidFill>
                  <a:srgbClr val="000000"/>
                </a:solidFill>
                <a:latin typeface="Arial"/>
              </a:rPr>
              <a:t>试着用两种方法去动态申请一个三维数组</a:t>
            </a:r>
            <a:endParaRPr b="0" lang="en-US" sz="1800" spc="-1" strike="noStrike">
              <a:solidFill>
                <a:srgbClr val="000000"/>
              </a:solidFill>
              <a:latin typeface="Arial"/>
            </a:endParaRPr>
          </a:p>
        </p:txBody>
      </p:sp>
      <p:sp>
        <p:nvSpPr>
          <p:cNvPr id="4" name="PlaceHolder 3"/>
          <p:cNvSpPr>
            <a:spLocks noGrp="1"/>
          </p:cNvSpPr>
          <p:nvPr>
            <p:ph type="sldNum" idx="132"/>
          </p:nvPr>
        </p:nvSpPr>
        <p:spPr/>
        <p:txBody>
          <a:bodyPr/>
          <a:p>
            <a:fld id="{DC18ABAF-06BD-43DE-9452-CDC0F6245CE0}" type="slidenum">
              <a:t>48</a:t>
            </a:fld>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pPr>
            <a:r>
              <a:rPr b="0" lang="en-US" sz="1800" spc="-1" strike="noStrike">
                <a:solidFill>
                  <a:srgbClr val="000000"/>
                </a:solidFill>
                <a:latin typeface="Arial"/>
              </a:rPr>
              <a:t>malloc</a:t>
            </a:r>
            <a:r>
              <a:rPr b="0" lang="zh-CN" sz="1800" spc="-1" strike="noStrike">
                <a:solidFill>
                  <a:srgbClr val="000000"/>
                </a:solidFill>
                <a:latin typeface="Arial"/>
              </a:rPr>
              <a:t>的使用——释放空间</a:t>
            </a:r>
            <a:endParaRPr b="0" lang="en-US" sz="1800" spc="-1" strike="noStrike">
              <a:solidFill>
                <a:srgbClr val="000000"/>
              </a:solidFill>
              <a:latin typeface="Arial"/>
            </a:endParaRPr>
          </a:p>
        </p:txBody>
      </p:sp>
      <p:sp>
        <p:nvSpPr>
          <p:cNvPr id="166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spcBef>
                <a:spcPts val="1417"/>
              </a:spcBef>
              <a:buNone/>
            </a:pPr>
            <a:r>
              <a:rPr b="0" lang="zh-CN" sz="3200" spc="-1" strike="noStrike">
                <a:solidFill>
                  <a:srgbClr val="000000"/>
                </a:solidFill>
                <a:latin typeface="Arial"/>
              </a:rPr>
              <a:t>只要在之后的程序中，有指针能访问某片空间，或者指针指向的空间存放的指针指向某片空间。则称这片空间是被有效利用的，反之则称之为垃圾。</a:t>
            </a:r>
            <a:endParaRPr b="0" lang="en-US" sz="3200" spc="-1" strike="noStrike">
              <a:solidFill>
                <a:srgbClr val="000000"/>
              </a:solidFill>
              <a:latin typeface="Arial"/>
            </a:endParaRPr>
          </a:p>
          <a:p>
            <a:pPr marL="432000" indent="0">
              <a:spcBef>
                <a:spcPts val="1417"/>
              </a:spcBef>
              <a:buNone/>
            </a:pPr>
            <a:r>
              <a:rPr b="0" lang="zh-CN" sz="3200" spc="-1" strike="noStrike">
                <a:solidFill>
                  <a:srgbClr val="000000"/>
                </a:solidFill>
                <a:latin typeface="Arial"/>
              </a:rPr>
              <a:t>内存空间是计算机宝贵的资源，如果我们不能回收垃圾，尤其是对于一个长期运行的程序，这将会导致内存泄露，降低可用内存数量，从而导致机器运行效率断崖式下降。</a:t>
            </a:r>
            <a:endParaRPr b="0" lang="en-US" sz="3200" spc="-1" strike="noStrike">
              <a:solidFill>
                <a:srgbClr val="000000"/>
              </a:solidFill>
              <a:latin typeface="Arial"/>
            </a:endParaRPr>
          </a:p>
        </p:txBody>
      </p:sp>
      <p:pic>
        <p:nvPicPr>
          <p:cNvPr id="1670" name="" descr=""/>
          <p:cNvPicPr/>
          <p:nvPr/>
        </p:nvPicPr>
        <p:blipFill>
          <a:blip r:embed="rId1"/>
          <a:stretch/>
        </p:blipFill>
        <p:spPr>
          <a:xfrm>
            <a:off x="448920" y="1456560"/>
            <a:ext cx="11313720" cy="4047120"/>
          </a:xfrm>
          <a:prstGeom prst="rect">
            <a:avLst/>
          </a:prstGeom>
          <a:ln w="0">
            <a:noFill/>
          </a:ln>
        </p:spPr>
      </p:pic>
      <p:sp>
        <p:nvSpPr>
          <p:cNvPr id="4" name="PlaceHolder 3"/>
          <p:cNvSpPr>
            <a:spLocks noGrp="1"/>
          </p:cNvSpPr>
          <p:nvPr>
            <p:ph type="sldNum" idx="135"/>
          </p:nvPr>
        </p:nvSpPr>
        <p:spPr/>
        <p:txBody>
          <a:bodyPr/>
          <a:p>
            <a:fld id="{2AFFA429-9645-41FF-8AA8-12D63FE77E86}" type="slidenum">
              <a:t>49</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zh-CN" sz="4400" spc="-1" strike="noStrike">
                <a:solidFill>
                  <a:schemeClr val="dk1"/>
                </a:solidFill>
                <a:latin typeface="等线 Light"/>
              </a:rPr>
              <a:t>变量名、变量值与指针</a:t>
            </a:r>
            <a:endParaRPr b="0" lang="en-US" sz="4400" spc="-1" strike="noStrike">
              <a:solidFill>
                <a:srgbClr val="000000"/>
              </a:solidFill>
              <a:latin typeface="Arial"/>
            </a:endParaRPr>
          </a:p>
        </p:txBody>
      </p:sp>
      <p:sp>
        <p:nvSpPr>
          <p:cNvPr id="155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defTabSz="914400">
              <a:lnSpc>
                <a:spcPct val="90000"/>
              </a:lnSpc>
              <a:buNone/>
              <a:tabLst>
                <a:tab algn="l" pos="0"/>
              </a:tabLst>
            </a:pPr>
            <a:r>
              <a:rPr b="0" lang="zh-CN" sz="2800" spc="-1" strike="noStrike">
                <a:solidFill>
                  <a:schemeClr val="dk1"/>
                </a:solidFill>
                <a:latin typeface="等线"/>
                <a:ea typeface="Noto Sans CJK SC"/>
              </a:rPr>
              <a:t>那么</a:t>
            </a:r>
            <a:r>
              <a:rPr b="0" lang="en-US" sz="2800" spc="-1" strike="noStrike">
                <a:solidFill>
                  <a:schemeClr val="dk1"/>
                </a:solidFill>
                <a:latin typeface="等线"/>
                <a:ea typeface="Noto Sans CJK SC"/>
              </a:rPr>
              <a:t>,</a:t>
            </a:r>
            <a:r>
              <a:rPr b="0" lang="zh-CN" sz="2800" spc="-1" strike="noStrike">
                <a:solidFill>
                  <a:schemeClr val="dk1"/>
                </a:solidFill>
                <a:latin typeface="等线"/>
                <a:ea typeface="Noto Sans CJK SC"/>
              </a:rPr>
              <a:t>当我们定义一个变量时，机器为其分配了一片空间，并将</a:t>
            </a:r>
            <a:r>
              <a:rPr b="1" lang="zh-CN" sz="2800" spc="-1" strike="noStrike">
                <a:solidFill>
                  <a:schemeClr val="dk1"/>
                </a:solidFill>
                <a:latin typeface="等线"/>
                <a:ea typeface="Noto Sans CJK SC"/>
              </a:rPr>
              <a:t>变量名</a:t>
            </a:r>
            <a:r>
              <a:rPr b="0" lang="zh-CN" sz="2800" spc="-1" strike="noStrike">
                <a:solidFill>
                  <a:schemeClr val="dk1"/>
                </a:solidFill>
                <a:latin typeface="等线"/>
                <a:ea typeface="Noto Sans CJK SC"/>
              </a:rPr>
              <a:t>与这片空间绑定，之后，当我们使用变量名作为操作数时，机器便知道其所代表的空间。这个过程由</a:t>
            </a:r>
            <a:r>
              <a:rPr b="1" lang="zh-CN" sz="2800" spc="-1" strike="noStrike">
                <a:solidFill>
                  <a:schemeClr val="dk1"/>
                </a:solidFill>
                <a:latin typeface="等线"/>
                <a:ea typeface="Noto Sans CJK SC"/>
              </a:rPr>
              <a:t>符号表</a:t>
            </a:r>
            <a:r>
              <a:rPr b="0" lang="zh-CN" sz="2800" spc="-1" strike="noStrike">
                <a:solidFill>
                  <a:schemeClr val="dk1"/>
                </a:solidFill>
                <a:latin typeface="等线"/>
                <a:ea typeface="Noto Sans CJK SC"/>
              </a:rPr>
              <a:t>实现，是</a:t>
            </a:r>
            <a:r>
              <a:rPr b="1" lang="en-US" sz="2800" spc="-1" strike="noStrike">
                <a:solidFill>
                  <a:schemeClr val="dk1"/>
                </a:solidFill>
                <a:latin typeface="等线"/>
                <a:ea typeface="Noto Sans CJK SC"/>
              </a:rPr>
              <a:t>ELF</a:t>
            </a:r>
            <a:r>
              <a:rPr b="0" lang="zh-CN" sz="2800" spc="-1" strike="noStrike">
                <a:solidFill>
                  <a:schemeClr val="dk1"/>
                </a:solidFill>
                <a:latin typeface="等线"/>
                <a:ea typeface="Noto Sans CJK SC"/>
              </a:rPr>
              <a:t>的一部分，具体会在链接这一过程的相关课程中学到。</a:t>
            </a:r>
            <a:endParaRPr b="0" lang="en-US" sz="2800" spc="-1" strike="noStrike">
              <a:solidFill>
                <a:srgbClr val="000000"/>
              </a:solidFill>
              <a:latin typeface="Arial"/>
            </a:endParaRPr>
          </a:p>
          <a:p>
            <a:pPr marL="432000" indent="0" defTabSz="914400">
              <a:lnSpc>
                <a:spcPct val="90000"/>
              </a:lnSpc>
              <a:buNone/>
              <a:tabLst>
                <a:tab algn="l" pos="0"/>
              </a:tabLst>
            </a:pPr>
            <a:r>
              <a:rPr b="0" lang="zh-CN" sz="2800" spc="-1" strike="noStrike">
                <a:solidFill>
                  <a:schemeClr val="dk1"/>
                </a:solidFill>
                <a:latin typeface="等线"/>
                <a:ea typeface="Noto Sans CJK SC"/>
              </a:rPr>
              <a:t>也就是说，</a:t>
            </a:r>
            <a:r>
              <a:rPr b="1" lang="zh-CN" sz="2800" spc="-1" strike="noStrike">
                <a:solidFill>
                  <a:schemeClr val="dk1"/>
                </a:solidFill>
                <a:latin typeface="等线"/>
                <a:ea typeface="Noto Sans CJK SC"/>
              </a:rPr>
              <a:t>变量值</a:t>
            </a:r>
            <a:r>
              <a:rPr b="0" lang="zh-CN" sz="2800" spc="-1" strike="noStrike">
                <a:solidFill>
                  <a:schemeClr val="dk1"/>
                </a:solidFill>
                <a:latin typeface="等线"/>
                <a:ea typeface="Noto Sans CJK SC"/>
              </a:rPr>
              <a:t>存储在变量名所指代的空间内。</a:t>
            </a:r>
            <a:endParaRPr b="0" lang="en-US" sz="2800" spc="-1" strike="noStrike">
              <a:solidFill>
                <a:srgbClr val="000000"/>
              </a:solidFill>
              <a:latin typeface="Arial"/>
            </a:endParaRPr>
          </a:p>
          <a:p>
            <a:pPr marL="432000" indent="0" defTabSz="914400">
              <a:lnSpc>
                <a:spcPct val="90000"/>
              </a:lnSpc>
              <a:buNone/>
              <a:tabLst>
                <a:tab algn="l" pos="0"/>
              </a:tabLst>
            </a:pPr>
            <a:r>
              <a:rPr b="0" lang="zh-CN" sz="2800" spc="-1" strike="noStrike">
                <a:solidFill>
                  <a:schemeClr val="dk1"/>
                </a:solidFill>
                <a:latin typeface="等线"/>
                <a:ea typeface="Noto Sans CJK SC"/>
              </a:rPr>
              <a:t>众所周知，一切皆位值。</a:t>
            </a:r>
            <a:r>
              <a:rPr b="1" lang="zh-CN" sz="2800" spc="-1" strike="noStrike">
                <a:solidFill>
                  <a:schemeClr val="dk1"/>
                </a:solidFill>
                <a:latin typeface="等线"/>
                <a:ea typeface="Noto Sans CJK SC"/>
              </a:rPr>
              <a:t>指针</a:t>
            </a:r>
            <a:r>
              <a:rPr b="0" lang="zh-CN" sz="2800" spc="-1" strike="noStrike">
                <a:solidFill>
                  <a:schemeClr val="dk1"/>
                </a:solidFill>
                <a:latin typeface="等线"/>
                <a:ea typeface="Noto Sans CJK SC"/>
              </a:rPr>
              <a:t>所存储的二进制值为地址，运行在不同系统指向不同对象的指针大小可能不相同，但在</a:t>
            </a:r>
            <a:r>
              <a:rPr b="0" lang="en-US" sz="2800" spc="-1" strike="noStrike">
                <a:solidFill>
                  <a:schemeClr val="dk1"/>
                </a:solidFill>
                <a:latin typeface="等线"/>
                <a:ea typeface="Noto Sans CJK SC"/>
              </a:rPr>
              <a:t>64</a:t>
            </a:r>
            <a:r>
              <a:rPr b="0" lang="zh-CN" sz="2800" spc="-1" strike="noStrike">
                <a:solidFill>
                  <a:schemeClr val="dk1"/>
                </a:solidFill>
                <a:latin typeface="等线"/>
                <a:ea typeface="Noto Sans CJK SC"/>
              </a:rPr>
              <a:t>位系统上，指针的大小一般都是八字节（为什么？想想</a:t>
            </a:r>
            <a:r>
              <a:rPr b="0" lang="en-US" sz="2800" spc="-1" strike="noStrike">
                <a:solidFill>
                  <a:schemeClr val="dk1"/>
                </a:solidFill>
                <a:latin typeface="等线"/>
                <a:ea typeface="Noto Sans CJK SC"/>
              </a:rPr>
              <a:t>64</a:t>
            </a:r>
            <a:r>
              <a:rPr b="0" lang="zh-CN" sz="2800" spc="-1" strike="noStrike">
                <a:solidFill>
                  <a:schemeClr val="dk1"/>
                </a:solidFill>
                <a:latin typeface="等线"/>
                <a:ea typeface="Noto Sans CJK SC"/>
              </a:rPr>
              <a:t>位系统的地址范围）</a:t>
            </a:r>
            <a:endParaRPr b="0" lang="en-US" sz="2800" spc="-1" strike="noStrike">
              <a:solidFill>
                <a:srgbClr val="000000"/>
              </a:solidFill>
              <a:latin typeface="Arial"/>
            </a:endParaRPr>
          </a:p>
          <a:p>
            <a:pPr marL="432000" indent="0" defTabSz="914400">
              <a:lnSpc>
                <a:spcPct val="90000"/>
              </a:lnSpc>
              <a:buNone/>
              <a:tabLst>
                <a:tab algn="l" pos="0"/>
              </a:tabLst>
            </a:pPr>
            <a:r>
              <a:rPr b="0" lang="zh-CN" sz="2800" spc="-1" strike="noStrike">
                <a:solidFill>
                  <a:schemeClr val="dk1"/>
                </a:solidFill>
                <a:latin typeface="等线"/>
                <a:ea typeface="Noto Sans CJK SC"/>
              </a:rPr>
              <a:t>也就是说，</a:t>
            </a:r>
            <a:r>
              <a:rPr b="1" lang="zh-CN" sz="2800" spc="-1" strike="noStrike">
                <a:solidFill>
                  <a:schemeClr val="dk1"/>
                </a:solidFill>
                <a:latin typeface="等线"/>
                <a:ea typeface="Noto Sans CJK SC"/>
              </a:rPr>
              <a:t>指针</a:t>
            </a:r>
            <a:r>
              <a:rPr b="0" lang="zh-CN" sz="2800" spc="-1" strike="noStrike">
                <a:solidFill>
                  <a:schemeClr val="dk1"/>
                </a:solidFill>
                <a:latin typeface="等线"/>
                <a:ea typeface="Noto Sans CJK SC"/>
              </a:rPr>
              <a:t>与</a:t>
            </a:r>
            <a:r>
              <a:rPr b="1" lang="zh-CN" sz="2800" spc="-1" strike="noStrike">
                <a:solidFill>
                  <a:schemeClr val="dk1"/>
                </a:solidFill>
                <a:latin typeface="等线"/>
                <a:ea typeface="Noto Sans CJK SC"/>
              </a:rPr>
              <a:t>变量名</a:t>
            </a:r>
            <a:r>
              <a:rPr b="0" lang="zh-CN" sz="2800" spc="-1" strike="noStrike">
                <a:solidFill>
                  <a:schemeClr val="dk1"/>
                </a:solidFill>
                <a:latin typeface="等线"/>
                <a:ea typeface="Noto Sans CJK SC"/>
              </a:rPr>
              <a:t>十分</a:t>
            </a:r>
            <a:r>
              <a:rPr b="1" lang="zh-CN" sz="2800" spc="-1" strike="noStrike">
                <a:solidFill>
                  <a:schemeClr val="dk1"/>
                </a:solidFill>
                <a:latin typeface="等线"/>
                <a:ea typeface="Noto Sans CJK SC"/>
              </a:rPr>
              <a:t>类似</a:t>
            </a:r>
            <a:r>
              <a:rPr b="0" lang="zh-CN" sz="2800" spc="-1" strike="noStrike">
                <a:solidFill>
                  <a:schemeClr val="dk1"/>
                </a:solidFill>
                <a:latin typeface="等线"/>
                <a:ea typeface="Noto Sans CJK SC"/>
              </a:rPr>
              <a:t>，都指向一片空间。如果为指针指向对象赋值，就像对变量赋值一样。</a:t>
            </a:r>
            <a:endParaRPr b="0" lang="en-US" sz="2800" spc="-1" strike="noStrike">
              <a:solidFill>
                <a:srgbClr val="000000"/>
              </a:solidFill>
              <a:latin typeface="Arial"/>
            </a:endParaRPr>
          </a:p>
          <a:p>
            <a:pPr marL="432000" indent="0" defTabSz="914400">
              <a:lnSpc>
                <a:spcPct val="90000"/>
              </a:lnSpc>
              <a:buNone/>
              <a:tabLst>
                <a:tab algn="l" pos="0"/>
              </a:tabLst>
            </a:pPr>
            <a:r>
              <a:rPr b="0" lang="zh-CN" sz="2800" spc="-1" strike="noStrike">
                <a:solidFill>
                  <a:schemeClr val="dk1"/>
                </a:solidFill>
                <a:latin typeface="等线"/>
                <a:ea typeface="Noto Sans CJK SC"/>
              </a:rPr>
              <a:t>如果一个指针指向某个变量，它就</a:t>
            </a:r>
            <a:r>
              <a:rPr b="1" lang="zh-CN" sz="2800" spc="-1" strike="noStrike">
                <a:solidFill>
                  <a:schemeClr val="dk1"/>
                </a:solidFill>
                <a:latin typeface="等线"/>
                <a:ea typeface="Noto Sans CJK SC"/>
              </a:rPr>
              <a:t>类似</a:t>
            </a:r>
            <a:r>
              <a:rPr b="0" lang="zh-CN" sz="2800" spc="-1" strike="noStrike">
                <a:solidFill>
                  <a:schemeClr val="dk1"/>
                </a:solidFill>
                <a:latin typeface="等线"/>
                <a:ea typeface="Noto Sans CJK SC"/>
              </a:rPr>
              <a:t>于这个变量的“别名”</a:t>
            </a:r>
            <a:endParaRPr b="0" lang="en-US" sz="2800" spc="-1" strike="noStrike">
              <a:solidFill>
                <a:srgbClr val="000000"/>
              </a:solidFill>
              <a:latin typeface="Arial"/>
            </a:endParaRPr>
          </a:p>
          <a:p>
            <a:pPr marL="432000" indent="0" defTabSz="914400">
              <a:lnSpc>
                <a:spcPct val="90000"/>
              </a:lnSpc>
              <a:buNone/>
              <a:tabLst>
                <a:tab algn="l" pos="0"/>
              </a:tabLst>
            </a:pPr>
            <a:endParaRPr b="0" lang="en-US" sz="2800" spc="-1" strike="noStrike">
              <a:solidFill>
                <a:srgbClr val="000000"/>
              </a:solidFill>
              <a:latin typeface="Arial"/>
            </a:endParaRPr>
          </a:p>
          <a:p>
            <a:pPr marL="432000" indent="0" defTabSz="914400">
              <a:lnSpc>
                <a:spcPct val="90000"/>
              </a:lnSpc>
              <a:buNone/>
              <a:tabLst>
                <a:tab algn="l" pos="0"/>
              </a:tabLst>
            </a:pPr>
            <a:endParaRPr b="0" lang="en-US" sz="2800" spc="-1" strike="noStrike">
              <a:solidFill>
                <a:srgbClr val="000000"/>
              </a:solidFill>
              <a:latin typeface="Arial"/>
            </a:endParaRPr>
          </a:p>
        </p:txBody>
      </p:sp>
      <p:sp>
        <p:nvSpPr>
          <p:cNvPr id="4" name="PlaceHolder 3"/>
          <p:cNvSpPr>
            <a:spLocks noGrp="1"/>
          </p:cNvSpPr>
          <p:nvPr>
            <p:ph type="sldNum" idx="42"/>
          </p:nvPr>
        </p:nvSpPr>
        <p:spPr/>
        <p:txBody>
          <a:bodyPr/>
          <a:p>
            <a:fld id="{86A6247F-7EB0-4957-BF9B-30C611C4DE09}" type="slidenum">
              <a:t>5</a:t>
            </a:fld>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1"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pPr>
            <a:r>
              <a:rPr b="0" lang="en-US" sz="1800" spc="-1" strike="noStrike">
                <a:solidFill>
                  <a:srgbClr val="000000"/>
                </a:solidFill>
                <a:latin typeface="Arial"/>
              </a:rPr>
              <a:t>malloc</a:t>
            </a:r>
            <a:r>
              <a:rPr b="0" lang="zh-CN" sz="1800" spc="-1" strike="noStrike">
                <a:solidFill>
                  <a:srgbClr val="000000"/>
                </a:solidFill>
                <a:latin typeface="Arial"/>
              </a:rPr>
              <a:t>的使用——释放空间</a:t>
            </a:r>
            <a:endParaRPr b="0" lang="en-US" sz="1800" spc="-1" strike="noStrike">
              <a:solidFill>
                <a:srgbClr val="000000"/>
              </a:solidFill>
              <a:latin typeface="Arial"/>
            </a:endParaRPr>
          </a:p>
        </p:txBody>
      </p:sp>
      <p:sp>
        <p:nvSpPr>
          <p:cNvPr id="1672"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pPr>
            <a:r>
              <a:rPr b="0" lang="zh-CN" sz="1800" spc="-1" strike="noStrike">
                <a:solidFill>
                  <a:srgbClr val="000000"/>
                </a:solidFill>
                <a:latin typeface="Arial"/>
              </a:rPr>
              <a:t>对于大多数现代编程语言，如</a:t>
            </a:r>
            <a:r>
              <a:rPr b="0" lang="en-US" sz="1800" spc="-1" strike="noStrike">
                <a:solidFill>
                  <a:srgbClr val="000000"/>
                </a:solidFill>
                <a:latin typeface="Arial"/>
              </a:rPr>
              <a:t>Java</a:t>
            </a:r>
            <a:r>
              <a:rPr b="0" lang="zh-CN" sz="1800" spc="-1" strike="noStrike">
                <a:solidFill>
                  <a:srgbClr val="000000"/>
                </a:solidFill>
                <a:latin typeface="Arial"/>
              </a:rPr>
              <a:t>、</a:t>
            </a:r>
            <a:r>
              <a:rPr b="0" lang="en-US" sz="1800" spc="-1" strike="noStrike">
                <a:solidFill>
                  <a:srgbClr val="000000"/>
                </a:solidFill>
                <a:latin typeface="Arial"/>
              </a:rPr>
              <a:t>Python</a:t>
            </a:r>
            <a:r>
              <a:rPr b="0" lang="zh-CN" sz="1800" spc="-1" strike="noStrike">
                <a:solidFill>
                  <a:srgbClr val="000000"/>
                </a:solidFill>
                <a:latin typeface="Arial"/>
              </a:rPr>
              <a:t>等，都有着自带的垃圾回收器，能够自动检测不再可访问的内存区域并将其释放。</a:t>
            </a:r>
            <a:endParaRPr b="0" lang="en-US" sz="1800" spc="-1" strike="noStrike">
              <a:solidFill>
                <a:srgbClr val="000000"/>
              </a:solidFill>
              <a:latin typeface="Arial"/>
            </a:endParaRPr>
          </a:p>
          <a:p>
            <a:pPr indent="0">
              <a:lnSpc>
                <a:spcPct val="100000"/>
              </a:lnSpc>
              <a:buNone/>
            </a:pPr>
            <a:r>
              <a:rPr b="0" lang="zh-CN" sz="1800" spc="-1" strike="noStrike">
                <a:solidFill>
                  <a:srgbClr val="000000"/>
                </a:solidFill>
                <a:latin typeface="Arial"/>
              </a:rPr>
              <a:t>然而</a:t>
            </a:r>
            <a:r>
              <a:rPr b="0" lang="en-US" sz="1800" spc="-1" strike="noStrike">
                <a:solidFill>
                  <a:srgbClr val="000000"/>
                </a:solidFill>
                <a:latin typeface="Arial"/>
              </a:rPr>
              <a:t>C</a:t>
            </a:r>
            <a:r>
              <a:rPr b="0" lang="zh-CN" sz="1800" spc="-1" strike="noStrike">
                <a:solidFill>
                  <a:srgbClr val="000000"/>
                </a:solidFill>
                <a:latin typeface="Arial"/>
              </a:rPr>
              <a:t>语言中，需要我们手动释放空间，否则所有的垃圾只会到程序结束的时候释放。理论上来讲这会带来更高的时间效率与空间效率（垃圾回收器常常是保守的），只要你有良好的代码习惯，变量随用随放，然而大多数时候只会带来花样百出的内存泄露问题。</a:t>
            </a:r>
            <a:endParaRPr b="0" lang="en-US" sz="1800" spc="-1" strike="noStrike">
              <a:solidFill>
                <a:srgbClr val="000000"/>
              </a:solidFill>
              <a:latin typeface="Arial"/>
            </a:endParaRPr>
          </a:p>
        </p:txBody>
      </p:sp>
      <p:sp>
        <p:nvSpPr>
          <p:cNvPr id="4" name="PlaceHolder 3"/>
          <p:cNvSpPr>
            <a:spLocks noGrp="1"/>
          </p:cNvSpPr>
          <p:nvPr>
            <p:ph type="sldNum" idx="138"/>
          </p:nvPr>
        </p:nvSpPr>
        <p:spPr/>
        <p:txBody>
          <a:bodyPr/>
          <a:p>
            <a:fld id="{F3BC2284-5E97-44CA-9E9B-481E0563D97A}" type="slidenum">
              <a:t>50</a:t>
            </a:fld>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3"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pPr>
            <a:r>
              <a:rPr b="0" lang="en-US" sz="1800" spc="-1" strike="noStrike">
                <a:solidFill>
                  <a:srgbClr val="000000"/>
                </a:solidFill>
                <a:latin typeface="Arial"/>
              </a:rPr>
              <a:t>malloc</a:t>
            </a:r>
            <a:r>
              <a:rPr b="0" lang="zh-CN" sz="1800" spc="-1" strike="noStrike">
                <a:solidFill>
                  <a:srgbClr val="000000"/>
                </a:solidFill>
                <a:latin typeface="Arial"/>
              </a:rPr>
              <a:t>的使用——释放空间</a:t>
            </a:r>
            <a:endParaRPr b="0" lang="en-US" sz="1800" spc="-1" strike="noStrike">
              <a:solidFill>
                <a:srgbClr val="000000"/>
              </a:solidFill>
              <a:latin typeface="Arial"/>
            </a:endParaRPr>
          </a:p>
        </p:txBody>
      </p:sp>
      <p:sp>
        <p:nvSpPr>
          <p:cNvPr id="1674"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pPr>
            <a:r>
              <a:rPr b="0" lang="en-US" sz="1800" spc="-1" strike="noStrike">
                <a:solidFill>
                  <a:srgbClr val="000000"/>
                </a:solidFill>
                <a:latin typeface="Arial"/>
              </a:rPr>
              <a:t>C</a:t>
            </a:r>
            <a:r>
              <a:rPr b="0" lang="zh-CN" sz="1800" spc="-1" strike="noStrike">
                <a:solidFill>
                  <a:srgbClr val="000000"/>
                </a:solidFill>
                <a:latin typeface="Arial"/>
              </a:rPr>
              <a:t>语言使用</a:t>
            </a:r>
            <a:r>
              <a:rPr b="0" lang="en-US" sz="1800" spc="-1" strike="noStrike">
                <a:solidFill>
                  <a:srgbClr val="000000"/>
                </a:solidFill>
                <a:latin typeface="Arial"/>
              </a:rPr>
              <a:t>free</a:t>
            </a:r>
            <a:r>
              <a:rPr b="0" lang="zh-CN" sz="1800" spc="-1" strike="noStrike">
                <a:solidFill>
                  <a:srgbClr val="000000"/>
                </a:solidFill>
                <a:latin typeface="Arial"/>
              </a:rPr>
              <a:t>函数释放指针所指空间</a:t>
            </a:r>
            <a:endParaRPr b="0" lang="en-US" sz="1800" spc="-1" strike="noStrike">
              <a:solidFill>
                <a:srgbClr val="000000"/>
              </a:solidFill>
              <a:latin typeface="Arial"/>
            </a:endParaRPr>
          </a:p>
          <a:p>
            <a:pPr indent="0">
              <a:lnSpc>
                <a:spcPct val="100000"/>
              </a:lnSpc>
              <a:buNone/>
            </a:pPr>
            <a:r>
              <a:rPr b="0" lang="en-US" sz="1800" spc="-1" strike="noStrike">
                <a:solidFill>
                  <a:srgbClr val="000000"/>
                </a:solidFill>
                <a:latin typeface="Arial"/>
              </a:rPr>
              <a:t>void free (void *ptr)</a:t>
            </a:r>
            <a:endParaRPr b="0" lang="en-US" sz="1800" spc="-1" strike="noStrike">
              <a:solidFill>
                <a:srgbClr val="000000"/>
              </a:solidFill>
              <a:latin typeface="Arial"/>
            </a:endParaRPr>
          </a:p>
          <a:p>
            <a:pPr indent="0">
              <a:lnSpc>
                <a:spcPct val="100000"/>
              </a:lnSpc>
              <a:buNone/>
            </a:pPr>
            <a:r>
              <a:rPr b="0" lang="zh-CN" sz="1800" spc="-1" strike="noStrike">
                <a:solidFill>
                  <a:srgbClr val="000000"/>
                </a:solidFill>
                <a:latin typeface="Arial"/>
              </a:rPr>
              <a:t>显然，释放一个不应该释放的空间会出错，如：</a:t>
            </a:r>
            <a:endParaRPr b="0" lang="en-US" sz="1800" spc="-1" strike="noStrike">
              <a:solidFill>
                <a:srgbClr val="000000"/>
              </a:solidFill>
              <a:latin typeface="Arial"/>
            </a:endParaRPr>
          </a:p>
          <a:p>
            <a:pPr indent="-324000">
              <a:lnSpc>
                <a:spcPct val="100000"/>
              </a:lnSpc>
              <a:buClr>
                <a:srgbClr val="000000"/>
              </a:buClr>
              <a:buFont typeface="Wingdings" charset="2"/>
              <a:buChar char=""/>
            </a:pPr>
            <a:r>
              <a:rPr b="0" lang="zh-CN" sz="1800" spc="-1" strike="noStrike">
                <a:solidFill>
                  <a:srgbClr val="000000"/>
                </a:solidFill>
                <a:latin typeface="Arial"/>
              </a:rPr>
              <a:t>已经释放的空间</a:t>
            </a:r>
            <a:endParaRPr b="0" lang="en-US" sz="1800" spc="-1" strike="noStrike">
              <a:solidFill>
                <a:srgbClr val="000000"/>
              </a:solidFill>
              <a:latin typeface="Arial"/>
            </a:endParaRPr>
          </a:p>
          <a:p>
            <a:pPr indent="-324000">
              <a:lnSpc>
                <a:spcPct val="100000"/>
              </a:lnSpc>
              <a:buClr>
                <a:srgbClr val="000000"/>
              </a:buClr>
              <a:buFont typeface="Wingdings" charset="2"/>
              <a:buChar char=""/>
            </a:pPr>
            <a:r>
              <a:rPr b="0" lang="zh-CN" sz="1800" spc="-1" strike="noStrike">
                <a:solidFill>
                  <a:srgbClr val="000000"/>
                </a:solidFill>
                <a:latin typeface="Arial"/>
              </a:rPr>
              <a:t>不属于你程序的空间</a:t>
            </a:r>
            <a:endParaRPr b="0" lang="en-US" sz="1800" spc="-1" strike="noStrike">
              <a:solidFill>
                <a:srgbClr val="000000"/>
              </a:solidFill>
              <a:latin typeface="Arial"/>
            </a:endParaRPr>
          </a:p>
          <a:p>
            <a:pPr indent="-324000">
              <a:lnSpc>
                <a:spcPct val="100000"/>
              </a:lnSpc>
              <a:buClr>
                <a:srgbClr val="000000"/>
              </a:buClr>
              <a:buFont typeface="Wingdings" charset="2"/>
              <a:buChar char=""/>
            </a:pPr>
            <a:r>
              <a:rPr b="0" lang="zh-CN" sz="1800" spc="-1" strike="noStrike">
                <a:solidFill>
                  <a:srgbClr val="000000"/>
                </a:solidFill>
                <a:latin typeface="Arial"/>
              </a:rPr>
              <a:t>静态变量、全局变量、临时变量使用的空间</a:t>
            </a:r>
            <a:endParaRPr b="0" lang="en-US" sz="1800" spc="-1" strike="noStrike">
              <a:solidFill>
                <a:srgbClr val="000000"/>
              </a:solidFill>
              <a:latin typeface="Arial"/>
            </a:endParaRPr>
          </a:p>
        </p:txBody>
      </p:sp>
      <p:sp>
        <p:nvSpPr>
          <p:cNvPr id="4" name="PlaceHolder 3"/>
          <p:cNvSpPr>
            <a:spLocks noGrp="1"/>
          </p:cNvSpPr>
          <p:nvPr>
            <p:ph type="sldNum" idx="141"/>
          </p:nvPr>
        </p:nvSpPr>
        <p:spPr/>
        <p:txBody>
          <a:bodyPr/>
          <a:p>
            <a:fld id="{08240204-739C-4C23-AFFA-2D8B47849073}" type="slidenum">
              <a:t>51</a:t>
            </a:fld>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5"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buNone/>
            </a:pPr>
            <a:r>
              <a:rPr b="0" lang="zh-CN" sz="4400" spc="-1" strike="noStrike">
                <a:solidFill>
                  <a:srgbClr val="000000"/>
                </a:solidFill>
                <a:latin typeface="Arial"/>
              </a:rPr>
              <a:t>危险的指针</a:t>
            </a:r>
            <a:endParaRPr b="0" lang="en-US" sz="4400" spc="-1" strike="noStrike">
              <a:solidFill>
                <a:srgbClr val="000000"/>
              </a:solidFill>
              <a:latin typeface="Arial"/>
            </a:endParaRPr>
          </a:p>
        </p:txBody>
      </p:sp>
      <p:sp>
        <p:nvSpPr>
          <p:cNvPr id="1676"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pPr>
            <a:r>
              <a:rPr b="0" lang="zh-CN" sz="1800" spc="-1" strike="noStrike">
                <a:solidFill>
                  <a:srgbClr val="000000"/>
                </a:solidFill>
                <a:latin typeface="Arial"/>
              </a:rPr>
              <a:t>指针是一个强大的工具，提供了程序员与底层交互的可能性，打破了一定的抽象障碍。</a:t>
            </a:r>
            <a:endParaRPr b="0" lang="en-US" sz="1800" spc="-1" strike="noStrike">
              <a:solidFill>
                <a:srgbClr val="000000"/>
              </a:solidFill>
              <a:latin typeface="Arial"/>
            </a:endParaRPr>
          </a:p>
          <a:p>
            <a:pPr indent="0">
              <a:lnSpc>
                <a:spcPct val="100000"/>
              </a:lnSpc>
              <a:buNone/>
            </a:pPr>
            <a:r>
              <a:rPr b="0" lang="zh-CN" sz="1800" spc="-1" strike="noStrike">
                <a:solidFill>
                  <a:srgbClr val="000000"/>
                </a:solidFill>
                <a:latin typeface="Arial"/>
              </a:rPr>
              <a:t>但同时，莫大的权限也带来了许多问题，下面我们将介绍几类。</a:t>
            </a:r>
            <a:endParaRPr b="0" lang="en-US" sz="1800" spc="-1" strike="noStrike">
              <a:solidFill>
                <a:srgbClr val="000000"/>
              </a:solidFill>
              <a:latin typeface="Arial"/>
            </a:endParaRPr>
          </a:p>
        </p:txBody>
      </p:sp>
      <p:pic>
        <p:nvPicPr>
          <p:cNvPr id="1677" name="" descr=""/>
          <p:cNvPicPr/>
          <p:nvPr/>
        </p:nvPicPr>
        <p:blipFill>
          <a:blip r:embed="rId1"/>
          <a:stretch/>
        </p:blipFill>
        <p:spPr>
          <a:xfrm>
            <a:off x="2867400" y="1514520"/>
            <a:ext cx="6476760" cy="3247560"/>
          </a:xfrm>
          <a:prstGeom prst="rect">
            <a:avLst/>
          </a:prstGeom>
          <a:ln w="0">
            <a:noFill/>
          </a:ln>
        </p:spPr>
      </p:pic>
      <p:sp>
        <p:nvSpPr>
          <p:cNvPr id="4" name="PlaceHolder 3"/>
          <p:cNvSpPr>
            <a:spLocks noGrp="1"/>
          </p:cNvSpPr>
          <p:nvPr>
            <p:ph type="sldNum" idx="147"/>
          </p:nvPr>
        </p:nvSpPr>
        <p:spPr/>
        <p:txBody>
          <a:bodyPr/>
          <a:p>
            <a:fld id="{2378BFC0-1A05-4468-BDAB-4E2F3D3A2AE6}" type="slidenum">
              <a:t>52</a:t>
            </a:fld>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pPr>
            <a:r>
              <a:rPr b="0" lang="zh-CN" sz="1800" spc="-1" strike="noStrike">
                <a:solidFill>
                  <a:srgbClr val="000000"/>
                </a:solidFill>
                <a:latin typeface="Arial"/>
              </a:rPr>
              <a:t>危险的指针——野指针</a:t>
            </a:r>
            <a:endParaRPr b="0" lang="en-US" sz="1800" spc="-1" strike="noStrike">
              <a:solidFill>
                <a:srgbClr val="000000"/>
              </a:solidFill>
              <a:latin typeface="Arial"/>
            </a:endParaRPr>
          </a:p>
        </p:txBody>
      </p:sp>
      <p:sp>
        <p:nvSpPr>
          <p:cNvPr id="167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spcBef>
                <a:spcPts val="1417"/>
              </a:spcBef>
              <a:buNone/>
            </a:pPr>
            <a:r>
              <a:rPr b="0" lang="en-US" sz="3200" spc="-1" strike="noStrike">
                <a:solidFill>
                  <a:srgbClr val="000000"/>
                </a:solidFill>
                <a:latin typeface="Arial"/>
              </a:rPr>
              <a:t>C</a:t>
            </a:r>
            <a:r>
              <a:rPr b="0" lang="zh-CN" sz="3200" spc="-1" strike="noStrike">
                <a:solidFill>
                  <a:srgbClr val="000000"/>
                </a:solidFill>
                <a:latin typeface="Arial"/>
              </a:rPr>
              <a:t>中的指针可以任意赋值，当一个指针未初始化或错误地初始话时便成为了野指针，如：</a:t>
            </a:r>
            <a:endParaRPr b="0" lang="en-US" sz="3200" spc="-1" strike="noStrike">
              <a:solidFill>
                <a:srgbClr val="000000"/>
              </a:solidFill>
              <a:latin typeface="Arial"/>
            </a:endParaRPr>
          </a:p>
          <a:p>
            <a:pPr marL="432000" indent="0">
              <a:spcBef>
                <a:spcPts val="1417"/>
              </a:spcBef>
              <a:buNone/>
            </a:pPr>
            <a:r>
              <a:rPr b="0" lang="en-US" sz="3200" spc="-1" strike="noStrike">
                <a:solidFill>
                  <a:srgbClr val="000000"/>
                </a:solidFill>
                <a:latin typeface="Arial"/>
              </a:rPr>
              <a:t>int *ptr1, *ptr2 = (int *)0x11451400;</a:t>
            </a:r>
            <a:endParaRPr b="0" lang="en-US" sz="3200" spc="-1" strike="noStrike">
              <a:solidFill>
                <a:srgbClr val="000000"/>
              </a:solidFill>
              <a:latin typeface="Arial"/>
            </a:endParaRPr>
          </a:p>
        </p:txBody>
      </p:sp>
      <p:sp>
        <p:nvSpPr>
          <p:cNvPr id="4" name="PlaceHolder 3"/>
          <p:cNvSpPr>
            <a:spLocks noGrp="1"/>
          </p:cNvSpPr>
          <p:nvPr>
            <p:ph type="sldNum" idx="144"/>
          </p:nvPr>
        </p:nvSpPr>
        <p:spPr/>
        <p:txBody>
          <a:bodyPr/>
          <a:p>
            <a:fld id="{4EE29DF6-160F-4AC8-B75C-9C780A0DC216}" type="slidenum">
              <a:t>53</a:t>
            </a:fld>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buNone/>
            </a:pPr>
            <a:r>
              <a:rPr b="0" lang="zh-CN" sz="4400" spc="-1" strike="noStrike">
                <a:solidFill>
                  <a:srgbClr val="000000"/>
                </a:solidFill>
                <a:latin typeface="Arial"/>
              </a:rPr>
              <a:t>危险的指针——空悬指针</a:t>
            </a:r>
            <a:endParaRPr b="0" lang="en-US" sz="4400" spc="-1" strike="noStrike">
              <a:solidFill>
                <a:srgbClr val="000000"/>
              </a:solidFill>
              <a:latin typeface="Arial"/>
            </a:endParaRPr>
          </a:p>
        </p:txBody>
      </p:sp>
      <p:sp>
        <p:nvSpPr>
          <p:cNvPr id="168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spcBef>
                <a:spcPts val="1417"/>
              </a:spcBef>
              <a:buNone/>
            </a:pPr>
            <a:r>
              <a:rPr b="0" lang="zh-CN" sz="3200" spc="-1" strike="noStrike">
                <a:solidFill>
                  <a:srgbClr val="000000"/>
                </a:solidFill>
                <a:latin typeface="Arial"/>
              </a:rPr>
              <a:t>当一片空间被释放时，所有指向这片空间的指针都成为了空悬指针。此时这个地址已经成为</a:t>
            </a:r>
            <a:r>
              <a:rPr b="1" lang="zh-CN" sz="3200" spc="-1" strike="noStrike">
                <a:solidFill>
                  <a:srgbClr val="000000"/>
                </a:solidFill>
                <a:latin typeface="Arial"/>
              </a:rPr>
              <a:t>无效</a:t>
            </a:r>
            <a:r>
              <a:rPr b="0" lang="zh-CN" sz="3200" spc="-1" strike="noStrike">
                <a:solidFill>
                  <a:srgbClr val="000000"/>
                </a:solidFill>
                <a:latin typeface="Arial"/>
              </a:rPr>
              <a:t>地址，可能被分配给其他程序或者当前程序的其他指针，此时去解引用这个指针会引发错误，如：</a:t>
            </a:r>
            <a:endParaRPr b="0" lang="en-US" sz="3200" spc="-1" strike="noStrike">
              <a:solidFill>
                <a:srgbClr val="000000"/>
              </a:solidFill>
              <a:latin typeface="Arial"/>
            </a:endParaRPr>
          </a:p>
          <a:p>
            <a:pPr marL="432000" indent="0">
              <a:spcBef>
                <a:spcPts val="1417"/>
              </a:spcBef>
              <a:buNone/>
            </a:pPr>
            <a:r>
              <a:rPr b="0" lang="en-US" sz="3200" spc="-1" strike="noStrike">
                <a:solidFill>
                  <a:srgbClr val="000000"/>
                </a:solidFill>
                <a:latin typeface="Arial"/>
              </a:rPr>
              <a:t>int *ptr=(int *)malloc(sizeof(int));</a:t>
            </a:r>
            <a:endParaRPr b="0" lang="en-US" sz="3200" spc="-1" strike="noStrike">
              <a:solidFill>
                <a:srgbClr val="000000"/>
              </a:solidFill>
              <a:latin typeface="Arial"/>
            </a:endParaRPr>
          </a:p>
          <a:p>
            <a:pPr marL="432000" indent="0">
              <a:spcBef>
                <a:spcPts val="1417"/>
              </a:spcBef>
              <a:buNone/>
            </a:pPr>
            <a:r>
              <a:rPr b="0" lang="en-US" sz="3200" spc="-1" strike="noStrike">
                <a:solidFill>
                  <a:srgbClr val="000000"/>
                </a:solidFill>
                <a:latin typeface="Arial"/>
              </a:rPr>
              <a:t>free(ptr);</a:t>
            </a:r>
            <a:endParaRPr b="0" lang="en-US" sz="3200" spc="-1" strike="noStrike">
              <a:solidFill>
                <a:srgbClr val="000000"/>
              </a:solidFill>
              <a:latin typeface="Arial"/>
            </a:endParaRPr>
          </a:p>
          <a:p>
            <a:pPr marL="432000" indent="0">
              <a:spcBef>
                <a:spcPts val="1417"/>
              </a:spcBef>
              <a:buNone/>
            </a:pPr>
            <a:r>
              <a:rPr b="0" lang="en-US" sz="3200" spc="-1" strike="noStrike">
                <a:solidFill>
                  <a:srgbClr val="000000"/>
                </a:solidFill>
                <a:latin typeface="Arial"/>
              </a:rPr>
              <a:t>printf(“%d\n”,*ptr);</a:t>
            </a:r>
            <a:endParaRPr b="0" lang="en-US" sz="3200" spc="-1" strike="noStrike">
              <a:solidFill>
                <a:srgbClr val="000000"/>
              </a:solidFill>
              <a:latin typeface="Arial"/>
            </a:endParaRPr>
          </a:p>
        </p:txBody>
      </p:sp>
      <p:sp>
        <p:nvSpPr>
          <p:cNvPr id="4" name="PlaceHolder 3"/>
          <p:cNvSpPr>
            <a:spLocks noGrp="1"/>
          </p:cNvSpPr>
          <p:nvPr>
            <p:ph type="sldNum" idx="150"/>
          </p:nvPr>
        </p:nvSpPr>
        <p:spPr/>
        <p:txBody>
          <a:bodyPr/>
          <a:p>
            <a:fld id="{2C4E3184-2850-4C81-9EC7-86CF0082FC87}" type="slidenum">
              <a:t>54</a:t>
            </a:fld>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nSpc>
                <a:spcPct val="100000"/>
              </a:lnSpc>
              <a:buNone/>
            </a:pPr>
            <a:r>
              <a:rPr b="0" lang="zh-CN" sz="1800" spc="-1" strike="noStrike">
                <a:solidFill>
                  <a:srgbClr val="000000"/>
                </a:solidFill>
                <a:latin typeface="Arial"/>
              </a:rPr>
              <a:t>危险的指针——越界指针</a:t>
            </a:r>
            <a:endParaRPr b="0" lang="en-US" sz="1800" spc="-1" strike="noStrike">
              <a:solidFill>
                <a:srgbClr val="000000"/>
              </a:solidFill>
              <a:latin typeface="Arial"/>
            </a:endParaRPr>
          </a:p>
        </p:txBody>
      </p:sp>
      <p:sp>
        <p:nvSpPr>
          <p:cNvPr id="168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pPr>
            <a:r>
              <a:rPr b="0" lang="zh-CN" sz="1800" spc="-1" strike="noStrike">
                <a:solidFill>
                  <a:srgbClr val="000000"/>
                </a:solidFill>
                <a:latin typeface="Arial"/>
              </a:rPr>
              <a:t>对指针做算数运算是很常见的，但是当我们使用指针去访问数组元素时，如果运算后的结果超过了数组的空间区域，便会引发错误，如：</a:t>
            </a:r>
            <a:endParaRPr b="0" lang="en-US" sz="1800" spc="-1" strike="noStrike">
              <a:solidFill>
                <a:srgbClr val="000000"/>
              </a:solidFill>
              <a:latin typeface="Arial"/>
            </a:endParaRPr>
          </a:p>
          <a:p>
            <a:pPr indent="0">
              <a:lnSpc>
                <a:spcPct val="100000"/>
              </a:lnSpc>
              <a:buNone/>
            </a:pPr>
            <a:r>
              <a:rPr b="0" lang="en-US" sz="1800" spc="-1" strike="noStrike">
                <a:solidFill>
                  <a:srgbClr val="000000"/>
                </a:solidFill>
                <a:latin typeface="Arial"/>
              </a:rPr>
              <a:t>int a[5];</a:t>
            </a:r>
            <a:endParaRPr b="0" lang="en-US" sz="1800" spc="-1" strike="noStrike">
              <a:solidFill>
                <a:srgbClr val="000000"/>
              </a:solidFill>
              <a:latin typeface="Arial"/>
            </a:endParaRPr>
          </a:p>
          <a:p>
            <a:pPr indent="0">
              <a:lnSpc>
                <a:spcPct val="100000"/>
              </a:lnSpc>
              <a:buNone/>
            </a:pPr>
            <a:r>
              <a:rPr b="0" lang="en-US" sz="1800" spc="-1" strike="noStrike">
                <a:solidFill>
                  <a:srgbClr val="000000"/>
                </a:solidFill>
                <a:latin typeface="Arial"/>
              </a:rPr>
              <a:t>int *ptr=&amp;a[4];</a:t>
            </a:r>
            <a:endParaRPr b="0" lang="en-US" sz="1800" spc="-1" strike="noStrike">
              <a:solidFill>
                <a:srgbClr val="000000"/>
              </a:solidFill>
              <a:latin typeface="Arial"/>
            </a:endParaRPr>
          </a:p>
          <a:p>
            <a:pPr indent="0">
              <a:lnSpc>
                <a:spcPct val="100000"/>
              </a:lnSpc>
              <a:buNone/>
            </a:pPr>
            <a:r>
              <a:rPr b="0" lang="en-US" sz="1800" spc="-1" strike="noStrike">
                <a:solidFill>
                  <a:srgbClr val="000000"/>
                </a:solidFill>
                <a:latin typeface="Arial"/>
              </a:rPr>
              <a:t>ptr+=1;</a:t>
            </a:r>
            <a:endParaRPr b="0" lang="en-US" sz="1800" spc="-1" strike="noStrike">
              <a:solidFill>
                <a:srgbClr val="000000"/>
              </a:solidFill>
              <a:latin typeface="Arial"/>
            </a:endParaRPr>
          </a:p>
        </p:txBody>
      </p:sp>
      <p:sp>
        <p:nvSpPr>
          <p:cNvPr id="4" name="PlaceHolder 3"/>
          <p:cNvSpPr>
            <a:spLocks noGrp="1"/>
          </p:cNvSpPr>
          <p:nvPr>
            <p:ph type="sldNum" idx="153"/>
          </p:nvPr>
        </p:nvSpPr>
        <p:spPr/>
        <p:txBody>
          <a:bodyPr/>
          <a:p>
            <a:fld id="{5EF8D1A2-1991-4FC8-A770-94BBDBBED6E2}" type="slidenum">
              <a:t>55</a:t>
            </a:fld>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buNone/>
            </a:pPr>
            <a:r>
              <a:rPr b="0" lang="zh-CN" sz="4400" spc="-1" strike="noStrike">
                <a:solidFill>
                  <a:srgbClr val="000000"/>
                </a:solidFill>
                <a:latin typeface="Arial"/>
              </a:rPr>
              <a:t>危险的指针——空指针</a:t>
            </a:r>
            <a:endParaRPr b="0" lang="en-US" sz="4400" spc="-1" strike="noStrike">
              <a:solidFill>
                <a:srgbClr val="000000"/>
              </a:solidFill>
              <a:latin typeface="Arial"/>
            </a:endParaRPr>
          </a:p>
        </p:txBody>
      </p:sp>
      <p:sp>
        <p:nvSpPr>
          <p:cNvPr id="168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pPr>
            <a:r>
              <a:rPr b="0" lang="zh-CN" sz="1800" spc="-1" strike="noStrike">
                <a:solidFill>
                  <a:srgbClr val="000000"/>
                </a:solidFill>
                <a:latin typeface="Arial"/>
              </a:rPr>
              <a:t>与前面几个指针不同，空指针的存在是合理的，但是解引用空指针会引发错误。</a:t>
            </a:r>
            <a:endParaRPr b="0" lang="en-US" sz="1800" spc="-1" strike="noStrike">
              <a:solidFill>
                <a:srgbClr val="000000"/>
              </a:solidFill>
              <a:latin typeface="Arial"/>
            </a:endParaRPr>
          </a:p>
          <a:p>
            <a:pPr indent="0">
              <a:lnSpc>
                <a:spcPct val="100000"/>
              </a:lnSpc>
              <a:buNone/>
            </a:pPr>
            <a:r>
              <a:rPr b="0" lang="zh-CN" sz="1800" spc="-1" strike="noStrike">
                <a:solidFill>
                  <a:srgbClr val="000000"/>
                </a:solidFill>
                <a:latin typeface="Arial"/>
              </a:rPr>
              <a:t>事实上，保持未利用的指针是空指针有助于你的调试。假设一个值错误的指针恰好对应了某个可调用的区域，污染了某个区域的数据，你可能会在相隔这个指针甚远的区域发现这个错误而且无法与这个指针产生联系，这是相当致命的。</a:t>
            </a:r>
            <a:endParaRPr b="0" lang="en-US" sz="1800" spc="-1" strike="noStrike">
              <a:solidFill>
                <a:srgbClr val="000000"/>
              </a:solidFill>
              <a:latin typeface="Arial"/>
            </a:endParaRPr>
          </a:p>
          <a:p>
            <a:pPr indent="0">
              <a:lnSpc>
                <a:spcPct val="100000"/>
              </a:lnSpc>
              <a:buNone/>
            </a:pPr>
            <a:r>
              <a:rPr b="0" lang="zh-CN" sz="1800" spc="-1" strike="noStrike">
                <a:solidFill>
                  <a:srgbClr val="000000"/>
                </a:solidFill>
                <a:latin typeface="Arial"/>
              </a:rPr>
              <a:t>在解引用指针前善用</a:t>
            </a:r>
            <a:r>
              <a:rPr b="0" lang="en-US" sz="1800" spc="-1" strike="noStrike">
                <a:solidFill>
                  <a:srgbClr val="000000"/>
                </a:solidFill>
                <a:latin typeface="Arial"/>
              </a:rPr>
              <a:t>assert</a:t>
            </a:r>
            <a:r>
              <a:rPr b="0" lang="zh-CN" sz="1800" spc="-1" strike="noStrike">
                <a:solidFill>
                  <a:srgbClr val="000000"/>
                </a:solidFill>
                <a:latin typeface="Arial"/>
              </a:rPr>
              <a:t>，有助于你的调试。</a:t>
            </a:r>
            <a:endParaRPr b="0" lang="en-US" sz="1800" spc="-1" strike="noStrike">
              <a:solidFill>
                <a:srgbClr val="000000"/>
              </a:solidFill>
              <a:latin typeface="Arial"/>
            </a:endParaRPr>
          </a:p>
          <a:p>
            <a:pPr indent="0">
              <a:lnSpc>
                <a:spcPct val="100000"/>
              </a:lnSpc>
              <a:buNone/>
            </a:pPr>
            <a:r>
              <a:rPr b="1" lang="zh-CN" sz="1800" spc="-1" strike="noStrike">
                <a:solidFill>
                  <a:srgbClr val="c9211e"/>
                </a:solidFill>
                <a:highlight>
                  <a:srgbClr val="ffff00"/>
                </a:highlight>
                <a:latin typeface="Arial"/>
              </a:rPr>
              <a:t>错误的假设是调试的痛苦之源😭</a:t>
            </a:r>
            <a:endParaRPr b="0" lang="en-US" sz="1800" spc="-1" strike="noStrike">
              <a:solidFill>
                <a:srgbClr val="000000"/>
              </a:solidFill>
              <a:latin typeface="Arial"/>
            </a:endParaRPr>
          </a:p>
        </p:txBody>
      </p:sp>
      <p:sp>
        <p:nvSpPr>
          <p:cNvPr id="4" name="PlaceHolder 3"/>
          <p:cNvSpPr>
            <a:spLocks noGrp="1"/>
          </p:cNvSpPr>
          <p:nvPr>
            <p:ph type="sldNum" idx="156"/>
          </p:nvPr>
        </p:nvSpPr>
        <p:spPr/>
        <p:txBody>
          <a:bodyPr/>
          <a:p>
            <a:fld id="{72383F3B-BB93-48F2-A1E1-17246A9B7117}" type="slidenum">
              <a:t>56</a:t>
            </a:fld>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68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59"/>
          </p:nvPr>
        </p:nvSpPr>
        <p:spPr/>
        <p:txBody>
          <a:bodyPr/>
          <a:p>
            <a:fld id="{BA684D80-DC6B-4F74-BDE0-50BC43AC9D14}" type="slidenum">
              <a:t>57</a:t>
            </a:fld>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68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62"/>
          </p:nvPr>
        </p:nvSpPr>
        <p:spPr/>
        <p:txBody>
          <a:bodyPr/>
          <a:p>
            <a:fld id="{B59F8F61-25B0-4DD2-AF53-0E3D4568A9E8}" type="slidenum">
              <a:t>58</a:t>
            </a:fld>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69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65"/>
          </p:nvPr>
        </p:nvSpPr>
        <p:spPr/>
        <p:txBody>
          <a:bodyPr/>
          <a:p>
            <a:fld id="{2F9027E2-B8B7-4287-B212-428452FB86A6}" type="slidenum">
              <a:t>59</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8" name="PlaceHolder 1"/>
          <p:cNvSpPr>
            <a:spLocks noGrp="1"/>
          </p:cNvSpPr>
          <p:nvPr>
            <p:ph type="title"/>
          </p:nvPr>
        </p:nvSpPr>
        <p:spPr>
          <a:xfrm>
            <a:off x="239400" y="119160"/>
            <a:ext cx="10513080" cy="1323000"/>
          </a:xfrm>
          <a:prstGeom prst="rect">
            <a:avLst/>
          </a:prstGeom>
          <a:noFill/>
          <a:ln w="0">
            <a:noFill/>
          </a:ln>
        </p:spPr>
        <p:txBody>
          <a:bodyPr lIns="0" rIns="0" tIns="0" bIns="0" anchor="ctr">
            <a:noAutofit/>
          </a:bodyPr>
          <a:p>
            <a:pPr indent="0" algn="ctr">
              <a:buNone/>
            </a:pPr>
            <a:endParaRPr b="0" lang="en-US" sz="1800" spc="-1" strike="noStrike">
              <a:solidFill>
                <a:srgbClr val="000000"/>
              </a:solidFill>
              <a:latin typeface="Arial"/>
            </a:endParaRPr>
          </a:p>
        </p:txBody>
      </p:sp>
      <p:pic>
        <p:nvPicPr>
          <p:cNvPr id="1559" name="" descr=""/>
          <p:cNvPicPr/>
          <p:nvPr/>
        </p:nvPicPr>
        <p:blipFill>
          <a:blip r:embed="rId1"/>
          <a:stretch/>
        </p:blipFill>
        <p:spPr>
          <a:xfrm>
            <a:off x="838080" y="1825560"/>
            <a:ext cx="10513080" cy="4348800"/>
          </a:xfrm>
          <a:prstGeom prst="rect">
            <a:avLst/>
          </a:prstGeom>
          <a:ln w="0">
            <a:noFill/>
          </a:ln>
        </p:spPr>
      </p:pic>
      <p:sp>
        <p:nvSpPr>
          <p:cNvPr id="3" name="PlaceHolder 2"/>
          <p:cNvSpPr>
            <a:spLocks noGrp="1"/>
          </p:cNvSpPr>
          <p:nvPr>
            <p:ph type="sldNum" idx="42"/>
          </p:nvPr>
        </p:nvSpPr>
        <p:spPr/>
        <p:txBody>
          <a:bodyPr/>
          <a:p>
            <a:fld id="{7F75233D-D122-41CC-A089-1E28E41FF732}" type="slidenum">
              <a:t>6</a:t>
            </a:fld>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69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68"/>
          </p:nvPr>
        </p:nvSpPr>
        <p:spPr/>
        <p:txBody>
          <a:bodyPr/>
          <a:p>
            <a:fld id="{0D6139CF-D911-4C4B-9F9E-3B75FC596462}" type="slidenum">
              <a:t>60</a:t>
            </a:fld>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69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71"/>
          </p:nvPr>
        </p:nvSpPr>
        <p:spPr/>
        <p:txBody>
          <a:bodyPr/>
          <a:p>
            <a:fld id="{CC5B4607-B64C-4913-A28B-E8CBDE485722}" type="slidenum">
              <a:t>61</a:t>
            </a:fld>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69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74"/>
          </p:nvPr>
        </p:nvSpPr>
        <p:spPr/>
        <p:txBody>
          <a:bodyPr/>
          <a:p>
            <a:fld id="{9D7B1B4B-4E4E-400C-B0C2-C38B0DF11A68}" type="slidenum">
              <a:t>62</a:t>
            </a:fld>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69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77"/>
          </p:nvPr>
        </p:nvSpPr>
        <p:spPr/>
        <p:txBody>
          <a:bodyPr/>
          <a:p>
            <a:fld id="{16D71B6B-CAA6-49C8-987D-0BD73652A713}" type="slidenum">
              <a:t>63</a:t>
            </a:fld>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0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80"/>
          </p:nvPr>
        </p:nvSpPr>
        <p:spPr/>
        <p:txBody>
          <a:bodyPr/>
          <a:p>
            <a:fld id="{A3EED52F-5348-4609-8B22-C45B7E2B1010}" type="slidenum">
              <a:t>64</a:t>
            </a:fld>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0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83"/>
          </p:nvPr>
        </p:nvSpPr>
        <p:spPr/>
        <p:txBody>
          <a:bodyPr/>
          <a:p>
            <a:fld id="{ED167549-82B6-4D59-8688-E0EF37D6D0A7}" type="slidenum">
              <a:t>65</a:t>
            </a:fld>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0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86"/>
          </p:nvPr>
        </p:nvSpPr>
        <p:spPr/>
        <p:txBody>
          <a:bodyPr/>
          <a:p>
            <a:fld id="{DEC890E8-D35F-4C66-B9C8-009AF97065D9}" type="slidenum">
              <a:t>66</a:t>
            </a:fld>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0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89"/>
          </p:nvPr>
        </p:nvSpPr>
        <p:spPr/>
        <p:txBody>
          <a:bodyPr/>
          <a:p>
            <a:fld id="{E6A60A98-69F6-47E9-AE4B-FE492C49F2C8}" type="slidenum">
              <a:t>67</a:t>
            </a:fld>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0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92"/>
          </p:nvPr>
        </p:nvSpPr>
        <p:spPr/>
        <p:txBody>
          <a:bodyPr/>
          <a:p>
            <a:fld id="{C1153A24-E137-4C6A-9900-683FB28153A6}" type="slidenum">
              <a:t>68</a:t>
            </a:fld>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1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95"/>
          </p:nvPr>
        </p:nvSpPr>
        <p:spPr/>
        <p:txBody>
          <a:bodyPr/>
          <a:p>
            <a:fld id="{3C4CB4F5-AD74-4A3C-BE0F-E9DB934F9994}" type="slidenum">
              <a:t>69</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0" name="PlaceHolder 1"/>
          <p:cNvSpPr>
            <a:spLocks noGrp="1"/>
          </p:cNvSpPr>
          <p:nvPr>
            <p:ph type="title"/>
          </p:nvPr>
        </p:nvSpPr>
        <p:spPr>
          <a:xfrm>
            <a:off x="239400" y="446040"/>
            <a:ext cx="10513080" cy="66924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指针与数组</a:t>
            </a:r>
            <a:endParaRPr b="0" lang="en-US" sz="4400" spc="-1" strike="noStrike">
              <a:solidFill>
                <a:srgbClr val="000000"/>
              </a:solidFill>
              <a:latin typeface="Arial"/>
            </a:endParaRPr>
          </a:p>
        </p:txBody>
      </p:sp>
      <p:sp>
        <p:nvSpPr>
          <p:cNvPr id="156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3200" spc="-1" strike="noStrike">
                <a:solidFill>
                  <a:srgbClr val="000000"/>
                </a:solidFill>
                <a:latin typeface="Arial"/>
              </a:rPr>
              <a:t>如果单个变量的变量名只是与指针有些类似，数组名与指针的关系便更加紧密了。</a:t>
            </a:r>
            <a:endParaRPr b="0" lang="en-US" sz="3200" spc="-1" strike="noStrike">
              <a:solidFill>
                <a:srgbClr val="000000"/>
              </a:solidFill>
              <a:latin typeface="Arial"/>
            </a:endParaRPr>
          </a:p>
          <a:p>
            <a:pPr indent="0">
              <a:lnSpc>
                <a:spcPct val="100000"/>
              </a:lnSpc>
              <a:buNone/>
              <a:tabLst>
                <a:tab algn="l" pos="0"/>
              </a:tabLst>
            </a:pPr>
            <a:r>
              <a:rPr b="0" lang="zh-CN" sz="3200" spc="-1" strike="noStrike">
                <a:solidFill>
                  <a:srgbClr val="000000"/>
                </a:solidFill>
                <a:latin typeface="Arial"/>
              </a:rPr>
              <a:t>数组向系统申请了一片连续的空间区域，而数组名常常被解释为指向这片区域的起始位置（基址）的指针</a:t>
            </a:r>
            <a:endParaRPr b="0" lang="en-US" sz="3200" spc="-1" strike="noStrike">
              <a:solidFill>
                <a:srgbClr val="000000"/>
              </a:solidFill>
              <a:latin typeface="Arial"/>
            </a:endParaRPr>
          </a:p>
          <a:p>
            <a:pPr indent="0">
              <a:lnSpc>
                <a:spcPct val="100000"/>
              </a:lnSpc>
              <a:buNone/>
              <a:tabLst>
                <a:tab algn="l" pos="0"/>
              </a:tabLst>
            </a:pPr>
            <a:r>
              <a:rPr b="0" lang="zh-CN" sz="3200" spc="-1" strike="noStrike">
                <a:solidFill>
                  <a:srgbClr val="000000"/>
                </a:solidFill>
                <a:latin typeface="Arial"/>
              </a:rPr>
              <a:t>当我们访问这个数组的某个元素时，我们根据数组的类型对地址添加一个偏移量，将该地址空间存储的位值解释为需要的类型。</a:t>
            </a:r>
            <a:endParaRPr b="0" lang="en-US" sz="3200" spc="-1" strike="noStrike">
              <a:solidFill>
                <a:srgbClr val="000000"/>
              </a:solidFill>
              <a:latin typeface="Arial"/>
            </a:endParaRPr>
          </a:p>
          <a:p>
            <a:pPr indent="0">
              <a:lnSpc>
                <a:spcPct val="100000"/>
              </a:lnSpc>
              <a:buNone/>
              <a:tabLst>
                <a:tab algn="l" pos="0"/>
              </a:tabLst>
            </a:pPr>
            <a:r>
              <a:rPr b="0" lang="zh-CN" sz="3200" spc="-1" strike="noStrike">
                <a:solidFill>
                  <a:srgbClr val="000000"/>
                </a:solidFill>
                <a:latin typeface="Arial"/>
              </a:rPr>
              <a:t>显然，这一过程我们可以等价的用指针完成。</a:t>
            </a:r>
            <a:endParaRPr b="0" lang="en-US" sz="3200" spc="-1" strike="noStrike">
              <a:solidFill>
                <a:srgbClr val="000000"/>
              </a:solidFill>
              <a:latin typeface="Arial"/>
            </a:endParaRPr>
          </a:p>
        </p:txBody>
      </p:sp>
      <p:sp>
        <p:nvSpPr>
          <p:cNvPr id="4" name="PlaceHolder 3"/>
          <p:cNvSpPr>
            <a:spLocks noGrp="1"/>
          </p:cNvSpPr>
          <p:nvPr>
            <p:ph type="sldNum" idx="45"/>
          </p:nvPr>
        </p:nvSpPr>
        <p:spPr/>
        <p:txBody>
          <a:bodyPr/>
          <a:p>
            <a:fld id="{AC453C2B-1A1F-4BEF-88A4-64D9208422AA}" type="slidenum">
              <a:t>7</a:t>
            </a:fld>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1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198"/>
          </p:nvPr>
        </p:nvSpPr>
        <p:spPr/>
        <p:txBody>
          <a:bodyPr/>
          <a:p>
            <a:fld id="{DB97B2E2-DACB-41E3-8D71-F79CCF3A2F47}" type="slidenum">
              <a:t>70</a:t>
            </a:fld>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1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01"/>
          </p:nvPr>
        </p:nvSpPr>
        <p:spPr/>
        <p:txBody>
          <a:bodyPr/>
          <a:p>
            <a:fld id="{418647B8-593C-448C-8E23-CEDEA92D0393}" type="slidenum">
              <a:t>71</a:t>
            </a:fld>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1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04"/>
          </p:nvPr>
        </p:nvSpPr>
        <p:spPr/>
        <p:txBody>
          <a:bodyPr/>
          <a:p>
            <a:fld id="{07AD32E3-A659-46C9-B0D7-D550D3AA2795}" type="slidenum">
              <a:t>72</a:t>
            </a:fld>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1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07"/>
          </p:nvPr>
        </p:nvSpPr>
        <p:spPr/>
        <p:txBody>
          <a:bodyPr/>
          <a:p>
            <a:fld id="{9203C4BB-238E-4EB9-B209-8B3A206F3210}" type="slidenum">
              <a:t>73</a:t>
            </a:fld>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2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10"/>
          </p:nvPr>
        </p:nvSpPr>
        <p:spPr/>
        <p:txBody>
          <a:bodyPr/>
          <a:p>
            <a:fld id="{E1548C33-D64C-43FA-BAC7-79259D331FCA}" type="slidenum">
              <a:t>74</a:t>
            </a:fld>
          </a:p>
        </p:txBody>
      </p:sp>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2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13"/>
          </p:nvPr>
        </p:nvSpPr>
        <p:spPr/>
        <p:txBody>
          <a:bodyPr/>
          <a:p>
            <a:fld id="{6A8351EF-1138-4EA2-ADDC-0B83A98250C7}" type="slidenum">
              <a:t>75</a:t>
            </a:fld>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2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16"/>
          </p:nvPr>
        </p:nvSpPr>
        <p:spPr/>
        <p:txBody>
          <a:bodyPr/>
          <a:p>
            <a:fld id="{350274FB-2038-4891-AF91-F91E28E74F8E}" type="slidenum">
              <a:t>76</a:t>
            </a:fld>
          </a:p>
        </p:txBody>
      </p:sp>
    </p:spTree>
  </p:cSld>
  <mc:AlternateContent>
    <mc:Choice Requires="p14">
      <p:transition spd="slow" p14:dur="2000"/>
    </mc:Choice>
    <mc:Fallback>
      <p:transition spd="slow"/>
    </mc:Fallback>
  </mc:AlternateContent>
</p:sld>
</file>

<file path=ppt/slides/slide7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2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19"/>
          </p:nvPr>
        </p:nvSpPr>
        <p:spPr/>
        <p:txBody>
          <a:bodyPr/>
          <a:p>
            <a:fld id="{8C466554-1238-40D4-BBD3-8D949D1FE389}" type="slidenum">
              <a:t>77</a:t>
            </a:fld>
          </a:p>
        </p:txBody>
      </p:sp>
    </p:spTree>
  </p:cSld>
  <mc:AlternateContent>
    <mc:Choice Requires="p14">
      <p:transition spd="slow" p14:dur="2000"/>
    </mc:Choice>
    <mc:Fallback>
      <p:transition spd="slow"/>
    </mc:Fallback>
  </mc:AlternateContent>
</p:sld>
</file>

<file path=ppt/slides/slide7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2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22"/>
          </p:nvPr>
        </p:nvSpPr>
        <p:spPr/>
        <p:txBody>
          <a:bodyPr/>
          <a:p>
            <a:fld id="{F027C1FB-AA14-4813-9551-5CE377B3DC12}" type="slidenum">
              <a:t>78</a:t>
            </a:fld>
          </a:p>
        </p:txBody>
      </p:sp>
    </p:spTree>
  </p:cSld>
  <mc:AlternateContent>
    <mc:Choice Requires="p14">
      <p:transition spd="slow" p14:dur="2000"/>
    </mc:Choice>
    <mc:Fallback>
      <p:transition spd="slow"/>
    </mc:Fallback>
  </mc:AlternateContent>
</p:sld>
</file>

<file path=ppt/slides/slide7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3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25"/>
          </p:nvPr>
        </p:nvSpPr>
        <p:spPr/>
        <p:txBody>
          <a:bodyPr/>
          <a:p>
            <a:fld id="{DA2FFEA0-63B8-478D-B83D-4D2F05F8DD6A}" type="slidenum">
              <a:t>79</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2" name="PlaceHolder 1"/>
          <p:cNvSpPr>
            <a:spLocks noGrp="1"/>
          </p:cNvSpPr>
          <p:nvPr>
            <p:ph type="title"/>
          </p:nvPr>
        </p:nvSpPr>
        <p:spPr>
          <a:xfrm>
            <a:off x="239400" y="446040"/>
            <a:ext cx="10513080" cy="66924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指针的定义——指向单个变量</a:t>
            </a:r>
            <a:endParaRPr b="0" lang="en-US" sz="4400" spc="-1" strike="noStrike">
              <a:solidFill>
                <a:srgbClr val="000000"/>
              </a:solidFill>
              <a:latin typeface="Arial"/>
            </a:endParaRPr>
          </a:p>
        </p:txBody>
      </p:sp>
      <p:sp>
        <p:nvSpPr>
          <p:cNvPr id="156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marL="432000" indent="0">
              <a:lnSpc>
                <a:spcPct val="100000"/>
              </a:lnSpc>
              <a:spcBef>
                <a:spcPts val="1417"/>
              </a:spcBef>
              <a:buNone/>
              <a:tabLst>
                <a:tab algn="l" pos="0"/>
              </a:tabLst>
            </a:pPr>
            <a:r>
              <a:rPr b="0" lang="en-US" sz="2800" spc="-1" strike="noStrike">
                <a:solidFill>
                  <a:srgbClr val="000000"/>
                </a:solidFill>
                <a:latin typeface="Arial"/>
              </a:rPr>
              <a:t>Type *ptr</a:t>
            </a:r>
            <a:endParaRPr b="0" lang="en-US" sz="2800" spc="-1" strike="noStrike">
              <a:solidFill>
                <a:srgbClr val="000000"/>
              </a:solidFill>
              <a:latin typeface="Arial"/>
            </a:endParaRPr>
          </a:p>
          <a:p>
            <a:pPr marL="432000" indent="0">
              <a:lnSpc>
                <a:spcPct val="100000"/>
              </a:lnSpc>
              <a:spcBef>
                <a:spcPts val="1417"/>
              </a:spcBef>
              <a:buNone/>
              <a:tabLst>
                <a:tab algn="l" pos="0"/>
              </a:tabLst>
            </a:pPr>
            <a:r>
              <a:rPr b="0" lang="zh-CN" sz="2800" spc="-1" strike="noStrike">
                <a:solidFill>
                  <a:srgbClr val="000000"/>
                </a:solidFill>
                <a:latin typeface="Arial"/>
              </a:rPr>
              <a:t>如：</a:t>
            </a:r>
            <a:endParaRPr b="0" lang="en-US" sz="28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endParaRPr b="0" lang="en-US" sz="2800" spc="-1" strike="noStrike">
              <a:solidFill>
                <a:srgbClr val="000000"/>
              </a:solidFill>
              <a:latin typeface="Arial"/>
            </a:endParaRPr>
          </a:p>
          <a:p>
            <a:pPr marL="432000" indent="0">
              <a:lnSpc>
                <a:spcPct val="100000"/>
              </a:lnSpc>
              <a:spcBef>
                <a:spcPts val="1417"/>
              </a:spcBef>
              <a:buNone/>
              <a:tabLst>
                <a:tab algn="l" pos="0"/>
              </a:tabLst>
            </a:pPr>
            <a:r>
              <a:rPr b="1" lang="en-US" sz="2800" spc="-1" strike="noStrike">
                <a:solidFill>
                  <a:srgbClr val="ff4000"/>
                </a:solidFill>
                <a:latin typeface="Arial"/>
              </a:rPr>
              <a:t>⚠️</a:t>
            </a:r>
            <a:r>
              <a:rPr b="0" lang="zh-CN" sz="2800" spc="-1" strike="noStrike">
                <a:solidFill>
                  <a:srgbClr val="000000"/>
                </a:solidFill>
                <a:latin typeface="Arial"/>
              </a:rPr>
              <a:t>注意！</a:t>
            </a:r>
            <a:r>
              <a:rPr b="0" lang="en-US" sz="2800" spc="-1" strike="noStrike">
                <a:solidFill>
                  <a:srgbClr val="000000"/>
                </a:solidFill>
                <a:latin typeface="Arial"/>
              </a:rPr>
              <a:t>*</a:t>
            </a:r>
            <a:r>
              <a:rPr b="0" lang="zh-CN" sz="2800" spc="-1" strike="noStrike">
                <a:solidFill>
                  <a:srgbClr val="000000"/>
                </a:solidFill>
                <a:latin typeface="Arial"/>
              </a:rPr>
              <a:t>是变量名称的修饰符，不是类型的修饰符</a:t>
            </a:r>
            <a:endParaRPr b="0" lang="en-US" sz="2800" spc="-1" strike="noStrike">
              <a:solidFill>
                <a:srgbClr val="000000"/>
              </a:solidFill>
              <a:latin typeface="Arial"/>
            </a:endParaRPr>
          </a:p>
          <a:p>
            <a:pPr marL="432000" indent="0">
              <a:lnSpc>
                <a:spcPct val="100000"/>
              </a:lnSpc>
              <a:spcBef>
                <a:spcPts val="1417"/>
              </a:spcBef>
              <a:buNone/>
              <a:tabLst>
                <a:tab algn="l" pos="0"/>
              </a:tabLst>
            </a:pPr>
            <a:endParaRPr b="0" lang="en-US" sz="2800" spc="-1" strike="noStrike">
              <a:solidFill>
                <a:srgbClr val="000000"/>
              </a:solidFill>
              <a:latin typeface="Arial"/>
            </a:endParaRPr>
          </a:p>
          <a:p>
            <a:pPr marL="432000" indent="0">
              <a:lnSpc>
                <a:spcPct val="100000"/>
              </a:lnSpc>
              <a:spcBef>
                <a:spcPts val="1417"/>
              </a:spcBef>
              <a:buNone/>
              <a:tabLst>
                <a:tab algn="l" pos="0"/>
              </a:tabLst>
            </a:pPr>
            <a:r>
              <a:rPr b="0" lang="en-US" sz="2800" spc="-1" strike="noStrike">
                <a:solidFill>
                  <a:srgbClr val="000000"/>
                </a:solidFill>
                <a:latin typeface="Arial"/>
              </a:rPr>
              <a:t>not_ptr</a:t>
            </a:r>
            <a:r>
              <a:rPr b="0" lang="zh-CN" sz="2800" spc="-1" strike="noStrike">
                <a:solidFill>
                  <a:srgbClr val="000000"/>
                </a:solidFill>
                <a:latin typeface="Arial"/>
              </a:rPr>
              <a:t>并非指针</a:t>
            </a:r>
            <a:r>
              <a:rPr b="0" lang="en-US" sz="2800" spc="-1" strike="noStrike">
                <a:solidFill>
                  <a:srgbClr val="000000"/>
                </a:solidFill>
                <a:latin typeface="Arial"/>
              </a:rPr>
              <a:t>(</a:t>
            </a:r>
            <a:r>
              <a:rPr b="0" lang="zh-CN" sz="2800" spc="-1" strike="noStrike">
                <a:solidFill>
                  <a:srgbClr val="000000"/>
                </a:solidFill>
                <a:latin typeface="Arial"/>
              </a:rPr>
              <a:t>善用代码格式话插件能防范糟糕的代码规范</a:t>
            </a:r>
            <a:r>
              <a:rPr b="0" lang="en-US" sz="2800" spc="-1" strike="noStrike">
                <a:solidFill>
                  <a:srgbClr val="000000"/>
                </a:solidFill>
                <a:latin typeface="Arial"/>
              </a:rPr>
              <a:t>)</a:t>
            </a:r>
            <a:endParaRPr b="0" lang="en-US" sz="2800" spc="-1" strike="noStrike">
              <a:solidFill>
                <a:srgbClr val="000000"/>
              </a:solidFill>
              <a:latin typeface="Arial"/>
            </a:endParaRPr>
          </a:p>
        </p:txBody>
      </p:sp>
      <p:pic>
        <p:nvPicPr>
          <p:cNvPr id="1564" name="" descr=""/>
          <p:cNvPicPr/>
          <p:nvPr/>
        </p:nvPicPr>
        <p:blipFill>
          <a:blip r:embed="rId1"/>
          <a:stretch/>
        </p:blipFill>
        <p:spPr>
          <a:xfrm>
            <a:off x="1980000" y="2368800"/>
            <a:ext cx="2931480" cy="1769400"/>
          </a:xfrm>
          <a:prstGeom prst="rect">
            <a:avLst/>
          </a:prstGeom>
          <a:ln w="0">
            <a:noFill/>
          </a:ln>
        </p:spPr>
      </p:pic>
      <p:pic>
        <p:nvPicPr>
          <p:cNvPr id="1565" name="" descr=""/>
          <p:cNvPicPr/>
          <p:nvPr/>
        </p:nvPicPr>
        <p:blipFill>
          <a:blip r:embed="rId2"/>
          <a:stretch/>
        </p:blipFill>
        <p:spPr>
          <a:xfrm>
            <a:off x="1409400" y="4933800"/>
            <a:ext cx="2692800" cy="464400"/>
          </a:xfrm>
          <a:prstGeom prst="rect">
            <a:avLst/>
          </a:prstGeom>
          <a:ln w="0">
            <a:noFill/>
          </a:ln>
        </p:spPr>
      </p:pic>
      <p:sp>
        <p:nvSpPr>
          <p:cNvPr id="4" name="PlaceHolder 3"/>
          <p:cNvSpPr>
            <a:spLocks noGrp="1"/>
          </p:cNvSpPr>
          <p:nvPr>
            <p:ph type="sldNum" idx="48"/>
          </p:nvPr>
        </p:nvSpPr>
        <p:spPr/>
        <p:txBody>
          <a:bodyPr/>
          <a:p>
            <a:fld id="{D0258CC6-83CA-479F-86E7-64FB4683EA9A}" type="slidenum">
              <a:t>8</a:t>
            </a:fld>
          </a:p>
        </p:txBody>
      </p:sp>
    </p:spTree>
  </p:cSld>
  <mc:AlternateContent>
    <mc:Choice Requires="p14">
      <p:transition spd="slow" p14:dur="2000"/>
    </mc:Choice>
    <mc:Fallback>
      <p:transition spd="slow"/>
    </mc:Fallback>
  </mc:AlternateContent>
</p:sld>
</file>

<file path=ppt/slides/slide8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3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28"/>
          </p:nvPr>
        </p:nvSpPr>
        <p:spPr/>
        <p:txBody>
          <a:bodyPr/>
          <a:p>
            <a:fld id="{5A2A3103-A08A-45EE-BDE5-25F116C802DC}" type="slidenum">
              <a:t>80</a:t>
            </a:fld>
          </a:p>
        </p:txBody>
      </p:sp>
    </p:spTree>
  </p:cSld>
  <mc:AlternateContent>
    <mc:Choice Requires="p14">
      <p:transition spd="slow" p14:dur="2000"/>
    </mc:Choice>
    <mc:Fallback>
      <p:transition spd="slow"/>
    </mc:Fallback>
  </mc:AlternateContent>
</p:sld>
</file>

<file path=ppt/slides/slide8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3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31"/>
          </p:nvPr>
        </p:nvSpPr>
        <p:spPr/>
        <p:txBody>
          <a:bodyPr/>
          <a:p>
            <a:fld id="{B89BFBB3-4F6A-41BC-ABFA-BC2F22CBDE00}" type="slidenum">
              <a:t>81</a:t>
            </a:fld>
          </a:p>
        </p:txBody>
      </p:sp>
    </p:spTree>
  </p:cSld>
  <mc:AlternateContent>
    <mc:Choice Requires="p14">
      <p:transition spd="slow" p14:dur="2000"/>
    </mc:Choice>
    <mc:Fallback>
      <p:transition spd="slow"/>
    </mc:Fallback>
  </mc:AlternateContent>
</p:sld>
</file>

<file path=ppt/slides/slide8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3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34"/>
          </p:nvPr>
        </p:nvSpPr>
        <p:spPr/>
        <p:txBody>
          <a:bodyPr/>
          <a:p>
            <a:fld id="{DE3B4191-CCBC-44D7-96A5-A293A627E801}" type="slidenum">
              <a:t>82</a:t>
            </a:fld>
          </a:p>
        </p:txBody>
      </p:sp>
    </p:spTree>
  </p:cSld>
  <mc:AlternateContent>
    <mc:Choice Requires="p14">
      <p:transition spd="slow" p14:dur="2000"/>
    </mc:Choice>
    <mc:Fallback>
      <p:transition spd="slow"/>
    </mc:Fallback>
  </mc:AlternateContent>
</p:sld>
</file>

<file path=ppt/slides/slide8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3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37"/>
          </p:nvPr>
        </p:nvSpPr>
        <p:spPr/>
        <p:txBody>
          <a:bodyPr/>
          <a:p>
            <a:fld id="{D42ECB0C-0194-4027-97AA-6C352331881F}" type="slidenum">
              <a:t>83</a:t>
            </a:fld>
          </a:p>
        </p:txBody>
      </p:sp>
    </p:spTree>
  </p:cSld>
  <mc:AlternateContent>
    <mc:Choice Requires="p14">
      <p:transition spd="slow" p14:dur="2000"/>
    </mc:Choice>
    <mc:Fallback>
      <p:transition spd="slow"/>
    </mc:Fallback>
  </mc:AlternateContent>
</p:sld>
</file>

<file path=ppt/slides/slide8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4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40"/>
          </p:nvPr>
        </p:nvSpPr>
        <p:spPr/>
        <p:txBody>
          <a:bodyPr/>
          <a:p>
            <a:fld id="{000E7F56-045C-4F30-ABB7-03D8D165202D}" type="slidenum">
              <a:t>84</a:t>
            </a:fld>
          </a:p>
        </p:txBody>
      </p:sp>
    </p:spTree>
  </p:cSld>
  <mc:AlternateContent>
    <mc:Choice Requires="p14">
      <p:transition spd="slow" p14:dur="2000"/>
    </mc:Choice>
    <mc:Fallback>
      <p:transition spd="slow"/>
    </mc:Fallback>
  </mc:AlternateContent>
</p:sld>
</file>

<file path=ppt/slides/slide8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4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43"/>
          </p:nvPr>
        </p:nvSpPr>
        <p:spPr/>
        <p:txBody>
          <a:bodyPr/>
          <a:p>
            <a:fld id="{FE46A8E6-5209-4EA7-9457-814652969125}" type="slidenum">
              <a:t>85</a:t>
            </a:fld>
          </a:p>
        </p:txBody>
      </p:sp>
    </p:spTree>
  </p:cSld>
  <mc:AlternateContent>
    <mc:Choice Requires="p14">
      <p:transition spd="slow" p14:dur="2000"/>
    </mc:Choice>
    <mc:Fallback>
      <p:transition spd="slow"/>
    </mc:Fallback>
  </mc:AlternateContent>
</p:sld>
</file>

<file path=ppt/slides/slide8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4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46"/>
          </p:nvPr>
        </p:nvSpPr>
        <p:spPr/>
        <p:txBody>
          <a:bodyPr/>
          <a:p>
            <a:fld id="{17910031-93E4-45B1-8761-1FA94316F823}" type="slidenum">
              <a:t>86</a:t>
            </a:fld>
          </a:p>
        </p:txBody>
      </p:sp>
    </p:spTree>
  </p:cSld>
  <mc:AlternateContent>
    <mc:Choice Requires="p14">
      <p:transition spd="slow" p14:dur="2000"/>
    </mc:Choice>
    <mc:Fallback>
      <p:transition spd="slow"/>
    </mc:Fallback>
  </mc:AlternateContent>
</p:sld>
</file>

<file path=ppt/slides/slide8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4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49"/>
          </p:nvPr>
        </p:nvSpPr>
        <p:spPr/>
        <p:txBody>
          <a:bodyPr/>
          <a:p>
            <a:fld id="{65EF8075-1423-4B9A-B0D5-5B4E432AF2B5}" type="slidenum">
              <a:t>87</a:t>
            </a:fld>
          </a:p>
        </p:txBody>
      </p:sp>
    </p:spTree>
  </p:cSld>
  <mc:AlternateContent>
    <mc:Choice Requires="p14">
      <p:transition spd="slow" p14:dur="2000"/>
    </mc:Choice>
    <mc:Fallback>
      <p:transition spd="slow"/>
    </mc:Fallback>
  </mc:AlternateContent>
</p:sld>
</file>

<file path=ppt/slides/slide8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4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52"/>
          </p:nvPr>
        </p:nvSpPr>
        <p:spPr/>
        <p:txBody>
          <a:bodyPr/>
          <a:p>
            <a:fld id="{33D89E4D-68C5-47E1-B6DB-4F3288029B62}" type="slidenum">
              <a:t>88</a:t>
            </a:fld>
          </a:p>
        </p:txBody>
      </p:sp>
    </p:spTree>
  </p:cSld>
  <mc:AlternateContent>
    <mc:Choice Requires="p14">
      <p:transition spd="slow" p14:dur="2000"/>
    </mc:Choice>
    <mc:Fallback>
      <p:transition spd="slow"/>
    </mc:Fallback>
  </mc:AlternateContent>
</p:sld>
</file>

<file path=ppt/slides/slide8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5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55"/>
          </p:nvPr>
        </p:nvSpPr>
        <p:spPr/>
        <p:txBody>
          <a:bodyPr/>
          <a:p>
            <a:fld id="{FD8AAF6F-7A28-478E-BEBA-0578D184A7C9}" type="slidenum">
              <a:t>89</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6" name="PlaceHolder 1"/>
          <p:cNvSpPr>
            <a:spLocks noGrp="1"/>
          </p:cNvSpPr>
          <p:nvPr>
            <p:ph type="title"/>
          </p:nvPr>
        </p:nvSpPr>
        <p:spPr>
          <a:xfrm>
            <a:off x="239400" y="446040"/>
            <a:ext cx="10513080" cy="669240"/>
          </a:xfrm>
          <a:prstGeom prst="rect">
            <a:avLst/>
          </a:prstGeom>
          <a:noFill/>
          <a:ln w="0">
            <a:noFill/>
          </a:ln>
        </p:spPr>
        <p:txBody>
          <a:bodyPr lIns="0" rIns="0" tIns="0" bIns="0" anchor="ctr">
            <a:noAutofit/>
          </a:bodyPr>
          <a:p>
            <a:pPr indent="0">
              <a:lnSpc>
                <a:spcPct val="100000"/>
              </a:lnSpc>
              <a:buNone/>
              <a:tabLst>
                <a:tab algn="l" pos="0"/>
              </a:tabLst>
            </a:pPr>
            <a:r>
              <a:rPr b="0" lang="zh-CN" sz="4400" spc="-1" strike="noStrike">
                <a:solidFill>
                  <a:srgbClr val="000000"/>
                </a:solidFill>
                <a:latin typeface="Arial"/>
              </a:rPr>
              <a:t>指针定义——指向指针的指针</a:t>
            </a:r>
            <a:endParaRPr b="0" lang="en-US" sz="4400" spc="-1" strike="noStrike">
              <a:solidFill>
                <a:srgbClr val="000000"/>
              </a:solidFill>
              <a:latin typeface="Arial"/>
            </a:endParaRPr>
          </a:p>
        </p:txBody>
      </p:sp>
      <p:sp>
        <p:nvSpPr>
          <p:cNvPr id="156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lnSpc>
                <a:spcPct val="100000"/>
              </a:lnSpc>
              <a:buNone/>
              <a:tabLst>
                <a:tab algn="l" pos="0"/>
              </a:tabLst>
            </a:pPr>
            <a:r>
              <a:rPr b="0" lang="zh-CN" sz="1800" spc="-1" strike="noStrike">
                <a:solidFill>
                  <a:srgbClr val="000000"/>
                </a:solidFill>
                <a:latin typeface="Arial"/>
              </a:rPr>
              <a:t>还记得封面那张图吗，指针也是可以指向指针的。</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每对变量名多一个</a:t>
            </a:r>
            <a:r>
              <a:rPr b="0" lang="en-US" sz="1800" spc="-1" strike="noStrike">
                <a:solidFill>
                  <a:srgbClr val="000000"/>
                </a:solidFill>
                <a:latin typeface="Arial"/>
              </a:rPr>
              <a:t>*</a:t>
            </a:r>
            <a:r>
              <a:rPr b="0" lang="zh-CN" sz="1800" spc="-1" strike="noStrike">
                <a:solidFill>
                  <a:srgbClr val="000000"/>
                </a:solidFill>
                <a:latin typeface="Arial"/>
              </a:rPr>
              <a:t>修饰符，就指向一个层级更高的指针</a:t>
            </a:r>
            <a:endParaRPr b="0" lang="en-US" sz="1800" spc="-1" strike="noStrike">
              <a:solidFill>
                <a:srgbClr val="000000"/>
              </a:solidFill>
              <a:latin typeface="Arial"/>
            </a:endParaRPr>
          </a:p>
          <a:p>
            <a:pPr indent="0">
              <a:lnSpc>
                <a:spcPct val="100000"/>
              </a:lnSpc>
              <a:buNone/>
              <a:tabLst>
                <a:tab algn="l" pos="0"/>
              </a:tabLst>
            </a:pPr>
            <a:r>
              <a:rPr b="0" lang="zh-CN" sz="1800" spc="-1" strike="noStrike">
                <a:solidFill>
                  <a:srgbClr val="000000"/>
                </a:solidFill>
                <a:latin typeface="Arial"/>
              </a:rPr>
              <a:t>具体而言：</a:t>
            </a:r>
            <a:endParaRPr b="0" lang="en-US" sz="1800" spc="-1" strike="noStrike">
              <a:solidFill>
                <a:srgbClr val="000000"/>
              </a:solidFill>
              <a:latin typeface="Arial"/>
            </a:endParaRPr>
          </a:p>
          <a:p>
            <a:pPr indent="0">
              <a:lnSpc>
                <a:spcPct val="100000"/>
              </a:lnSpc>
              <a:buNone/>
              <a:tabLst>
                <a:tab algn="l" pos="0"/>
              </a:tabLst>
            </a:pPr>
            <a:endParaRPr b="0" lang="en-US" sz="1800" spc="-1" strike="noStrike">
              <a:solidFill>
                <a:srgbClr val="000000"/>
              </a:solidFill>
              <a:latin typeface="Arial"/>
            </a:endParaRPr>
          </a:p>
          <a:p>
            <a:pPr indent="0">
              <a:lnSpc>
                <a:spcPct val="100000"/>
              </a:lnSpc>
              <a:buNone/>
              <a:tabLst>
                <a:tab algn="l" pos="0"/>
              </a:tabLst>
            </a:pPr>
            <a:endParaRPr b="0" lang="en-US" sz="1800" spc="-1" strike="noStrike">
              <a:solidFill>
                <a:srgbClr val="000000"/>
              </a:solidFill>
              <a:latin typeface="Arial"/>
            </a:endParaRPr>
          </a:p>
          <a:p>
            <a:pPr indent="0">
              <a:lnSpc>
                <a:spcPct val="100000"/>
              </a:lnSpc>
              <a:buNone/>
              <a:tabLst>
                <a:tab algn="l" pos="0"/>
              </a:tabLst>
            </a:pPr>
            <a:endParaRPr b="0" lang="en-US" sz="1800" spc="-1" strike="noStrike">
              <a:solidFill>
                <a:srgbClr val="000000"/>
              </a:solidFill>
              <a:latin typeface="Arial"/>
            </a:endParaRPr>
          </a:p>
          <a:p>
            <a:pPr indent="0">
              <a:lnSpc>
                <a:spcPct val="100000"/>
              </a:lnSpc>
              <a:buNone/>
              <a:tabLst>
                <a:tab algn="l" pos="0"/>
              </a:tabLst>
            </a:pPr>
            <a:endParaRPr b="0" lang="en-US" sz="1800" spc="-1" strike="noStrike">
              <a:solidFill>
                <a:srgbClr val="000000"/>
              </a:solidFill>
              <a:latin typeface="Arial"/>
            </a:endParaRPr>
          </a:p>
          <a:p>
            <a:pPr indent="0">
              <a:lnSpc>
                <a:spcPct val="100000"/>
              </a:lnSpc>
              <a:spcBef>
                <a:spcPts val="1417"/>
              </a:spcBef>
              <a:buNone/>
              <a:tabLst>
                <a:tab algn="l" pos="0"/>
              </a:tabLst>
            </a:pPr>
            <a:r>
              <a:rPr b="1" lang="en-US" sz="2600" spc="-1" strike="noStrike">
                <a:solidFill>
                  <a:srgbClr val="ff4000"/>
                </a:solidFill>
                <a:latin typeface="Arial"/>
              </a:rPr>
              <a:t>⚠️</a:t>
            </a:r>
            <a:r>
              <a:rPr b="1" lang="zh-CN" sz="2600" spc="-1" strike="noStrike">
                <a:solidFill>
                  <a:srgbClr val="ff4000"/>
                </a:solidFill>
                <a:latin typeface="Arial"/>
              </a:rPr>
              <a:t>警告！</a:t>
            </a:r>
            <a:r>
              <a:rPr b="0" lang="zh-CN" sz="2600" spc="-1" strike="noStrike">
                <a:solidFill>
                  <a:srgbClr val="000000"/>
                </a:solidFill>
                <a:latin typeface="Arial"/>
              </a:rPr>
              <a:t>不建议在任何代码中定义包含三个及以上</a:t>
            </a:r>
            <a:r>
              <a:rPr b="0" lang="en-US" sz="2600" spc="-1" strike="noStrike">
                <a:solidFill>
                  <a:srgbClr val="000000"/>
                </a:solidFill>
                <a:latin typeface="Arial"/>
              </a:rPr>
              <a:t>*</a:t>
            </a:r>
            <a:r>
              <a:rPr b="0" lang="zh-CN" sz="2600" spc="-1" strike="noStrike">
                <a:solidFill>
                  <a:srgbClr val="000000"/>
                </a:solidFill>
                <a:latin typeface="Arial"/>
              </a:rPr>
              <a:t>修饰符的指针</a:t>
            </a:r>
            <a:endParaRPr b="0" lang="en-US" sz="2600" spc="-1" strike="noStrike">
              <a:solidFill>
                <a:srgbClr val="000000"/>
              </a:solidFill>
              <a:latin typeface="Arial"/>
            </a:endParaRPr>
          </a:p>
          <a:p>
            <a:pPr indent="0">
              <a:lnSpc>
                <a:spcPct val="100000"/>
              </a:lnSpc>
              <a:buNone/>
              <a:tabLst>
                <a:tab algn="l" pos="0"/>
              </a:tabLst>
            </a:pPr>
            <a:endParaRPr b="0" lang="en-US" sz="1800" spc="-1" strike="noStrike">
              <a:solidFill>
                <a:srgbClr val="000000"/>
              </a:solidFill>
              <a:latin typeface="Arial"/>
            </a:endParaRPr>
          </a:p>
          <a:p>
            <a:pPr indent="0">
              <a:lnSpc>
                <a:spcPct val="100000"/>
              </a:lnSpc>
              <a:buNone/>
              <a:tabLst>
                <a:tab algn="l" pos="0"/>
              </a:tabLst>
            </a:pPr>
            <a:endParaRPr b="0" lang="en-US" sz="1800" spc="-1" strike="noStrike">
              <a:solidFill>
                <a:srgbClr val="000000"/>
              </a:solidFill>
              <a:latin typeface="Arial"/>
            </a:endParaRPr>
          </a:p>
        </p:txBody>
      </p:sp>
      <p:pic>
        <p:nvPicPr>
          <p:cNvPr id="1568" name="" descr=""/>
          <p:cNvPicPr/>
          <p:nvPr/>
        </p:nvPicPr>
        <p:blipFill>
          <a:blip r:embed="rId1"/>
          <a:stretch/>
        </p:blipFill>
        <p:spPr>
          <a:xfrm>
            <a:off x="1260000" y="3420000"/>
            <a:ext cx="8398800" cy="1769400"/>
          </a:xfrm>
          <a:prstGeom prst="rect">
            <a:avLst/>
          </a:prstGeom>
          <a:ln w="0">
            <a:noFill/>
          </a:ln>
        </p:spPr>
      </p:pic>
      <p:sp>
        <p:nvSpPr>
          <p:cNvPr id="4" name="PlaceHolder 3"/>
          <p:cNvSpPr>
            <a:spLocks noGrp="1"/>
          </p:cNvSpPr>
          <p:nvPr>
            <p:ph type="sldNum" idx="51"/>
          </p:nvPr>
        </p:nvSpPr>
        <p:spPr/>
        <p:txBody>
          <a:bodyPr/>
          <a:p>
            <a:fld id="{E9136F80-4731-4833-9C16-E63A807BEFBC}" type="slidenum">
              <a:t>9</a:t>
            </a:fld>
          </a:p>
        </p:txBody>
      </p:sp>
    </p:spTree>
  </p:cSld>
  <mc:AlternateContent>
    <mc:Choice Requires="p14">
      <p:transition spd="slow" p14:dur="2000"/>
    </mc:Choice>
    <mc:Fallback>
      <p:transition spd="slow"/>
    </mc:Fallback>
  </mc:AlternateContent>
</p:sld>
</file>

<file path=ppt/slides/slide9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5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58"/>
          </p:nvPr>
        </p:nvSpPr>
        <p:spPr/>
        <p:txBody>
          <a:bodyPr/>
          <a:p>
            <a:fld id="{999FC20D-994C-41AC-8859-5FDB550ABB0B}" type="slidenum">
              <a:t>90</a:t>
            </a:fld>
          </a:p>
        </p:txBody>
      </p:sp>
    </p:spTree>
  </p:cSld>
  <mc:AlternateContent>
    <mc:Choice Requires="p14">
      <p:transition spd="slow" p14:dur="2000"/>
    </mc:Choice>
    <mc:Fallback>
      <p:transition spd="slow"/>
    </mc:Fallback>
  </mc:AlternateContent>
</p:sld>
</file>

<file path=ppt/slides/slide9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5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61"/>
          </p:nvPr>
        </p:nvSpPr>
        <p:spPr/>
        <p:txBody>
          <a:bodyPr/>
          <a:p>
            <a:fld id="{2018D4A8-9100-4AA2-8B40-AB89B1798315}" type="slidenum">
              <a:t>91</a:t>
            </a:fld>
          </a:p>
        </p:txBody>
      </p:sp>
    </p:spTree>
  </p:cSld>
  <mc:AlternateContent>
    <mc:Choice Requires="p14">
      <p:transition spd="slow" p14:dur="2000"/>
    </mc:Choice>
    <mc:Fallback>
      <p:transition spd="slow"/>
    </mc:Fallback>
  </mc:AlternateContent>
</p:sld>
</file>

<file path=ppt/slides/slide9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5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64"/>
          </p:nvPr>
        </p:nvSpPr>
        <p:spPr/>
        <p:txBody>
          <a:bodyPr/>
          <a:p>
            <a:fld id="{C5979912-2021-4E51-8EB1-357895E14F41}" type="slidenum">
              <a:t>92</a:t>
            </a:fld>
          </a:p>
        </p:txBody>
      </p:sp>
    </p:spTree>
  </p:cSld>
  <mc:AlternateContent>
    <mc:Choice Requires="p14">
      <p:transition spd="slow" p14:dur="2000"/>
    </mc:Choice>
    <mc:Fallback>
      <p:transition spd="slow"/>
    </mc:Fallback>
  </mc:AlternateContent>
</p:sld>
</file>

<file path=ppt/slides/slide9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5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67"/>
          </p:nvPr>
        </p:nvSpPr>
        <p:spPr/>
        <p:txBody>
          <a:bodyPr/>
          <a:p>
            <a:fld id="{8B9E1F8E-0E81-411D-8B21-77B4022CD812}" type="slidenum">
              <a:t>93</a:t>
            </a:fld>
          </a:p>
        </p:txBody>
      </p:sp>
    </p:spTree>
  </p:cSld>
  <mc:AlternateContent>
    <mc:Choice Requires="p14">
      <p:transition spd="slow" p14:dur="2000"/>
    </mc:Choice>
    <mc:Fallback>
      <p:transition spd="slow"/>
    </mc:Fallback>
  </mc:AlternateContent>
</p:sld>
</file>

<file path=ppt/slides/slide9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6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70"/>
          </p:nvPr>
        </p:nvSpPr>
        <p:spPr/>
        <p:txBody>
          <a:bodyPr/>
          <a:p>
            <a:fld id="{02A229E5-EC2D-4BE1-9044-CA65AE85508B}" type="slidenum">
              <a:t>94</a:t>
            </a:fld>
          </a:p>
        </p:txBody>
      </p:sp>
    </p:spTree>
  </p:cSld>
  <mc:AlternateContent>
    <mc:Choice Requires="p14">
      <p:transition spd="slow" p14:dur="2000"/>
    </mc:Choice>
    <mc:Fallback>
      <p:transition spd="slow"/>
    </mc:Fallback>
  </mc:AlternateContent>
</p:sld>
</file>

<file path=ppt/slides/slide9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2"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63"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73"/>
          </p:nvPr>
        </p:nvSpPr>
        <p:spPr/>
        <p:txBody>
          <a:bodyPr/>
          <a:p>
            <a:fld id="{38F7D1F4-7EA7-4C58-A77E-93B94782025B}" type="slidenum">
              <a:t>95</a:t>
            </a:fld>
          </a:p>
        </p:txBody>
      </p:sp>
    </p:spTree>
  </p:cSld>
  <mc:AlternateContent>
    <mc:Choice Requires="p14">
      <p:transition spd="slow" p14:dur="2000"/>
    </mc:Choice>
    <mc:Fallback>
      <p:transition spd="slow"/>
    </mc:Fallback>
  </mc:AlternateContent>
</p:sld>
</file>

<file path=ppt/slides/slide9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4"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65"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76"/>
          </p:nvPr>
        </p:nvSpPr>
        <p:spPr/>
        <p:txBody>
          <a:bodyPr/>
          <a:p>
            <a:fld id="{8CE978A7-D6F8-4035-BCDA-8134D171B391}" type="slidenum">
              <a:t>96</a:t>
            </a:fld>
          </a:p>
        </p:txBody>
      </p:sp>
    </p:spTree>
  </p:cSld>
  <mc:AlternateContent>
    <mc:Choice Requires="p14">
      <p:transition spd="slow" p14:dur="2000"/>
    </mc:Choice>
    <mc:Fallback>
      <p:transition spd="slow"/>
    </mc:Fallback>
  </mc:AlternateContent>
</p:sld>
</file>

<file path=ppt/slides/slide9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6"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67"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79"/>
          </p:nvPr>
        </p:nvSpPr>
        <p:spPr/>
        <p:txBody>
          <a:bodyPr/>
          <a:p>
            <a:fld id="{5ADCBD29-4C2F-4385-800A-BDCA5B28397C}" type="slidenum">
              <a:t>97</a:t>
            </a:fld>
          </a:p>
        </p:txBody>
      </p:sp>
    </p:spTree>
  </p:cSld>
  <mc:AlternateContent>
    <mc:Choice Requires="p14">
      <p:transition spd="slow" p14:dur="2000"/>
    </mc:Choice>
    <mc:Fallback>
      <p:transition spd="slow"/>
    </mc:Fallback>
  </mc:AlternateContent>
</p:sld>
</file>

<file path=ppt/slides/slide9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8"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69"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82"/>
          </p:nvPr>
        </p:nvSpPr>
        <p:spPr/>
        <p:txBody>
          <a:bodyPr/>
          <a:p>
            <a:fld id="{4EC85195-4832-4472-8EC1-6206DC09D3B0}" type="slidenum">
              <a:t>98</a:t>
            </a:fld>
          </a:p>
        </p:txBody>
      </p:sp>
    </p:spTree>
  </p:cSld>
  <mc:AlternateContent>
    <mc:Choice Requires="p14">
      <p:transition spd="slow" p14:dur="2000"/>
    </mc:Choice>
    <mc:Fallback>
      <p:transition spd="slow"/>
    </mc:Fallback>
  </mc:AlternateContent>
</p:sld>
</file>

<file path=ppt/slides/slide9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0" name="PlaceHolder 1"/>
          <p:cNvSpPr>
            <a:spLocks noGrp="1"/>
          </p:cNvSpPr>
          <p:nvPr>
            <p:ph type="title"/>
          </p:nvPr>
        </p:nvSpPr>
        <p:spPr>
          <a:xfrm>
            <a:off x="239400" y="119160"/>
            <a:ext cx="10513080" cy="1323000"/>
          </a:xfrm>
          <a:prstGeom prst="rect">
            <a:avLst/>
          </a:prstGeom>
          <a:noFill/>
          <a:ln w="0">
            <a:noFill/>
          </a:ln>
        </p:spPr>
        <p:txBody>
          <a:bodyPr lIns="91440" rIns="91440" tIns="45720" bIns="45720" anchor="ctr">
            <a:noAutofit/>
          </a:bodyPr>
          <a:p>
            <a:pPr indent="0" algn="ctr">
              <a:buNone/>
            </a:pPr>
            <a:endParaRPr b="0" lang="en-US" sz="1800" spc="-1" strike="noStrike">
              <a:solidFill>
                <a:srgbClr val="000000"/>
              </a:solidFill>
              <a:latin typeface="Arial"/>
            </a:endParaRPr>
          </a:p>
        </p:txBody>
      </p:sp>
      <p:sp>
        <p:nvSpPr>
          <p:cNvPr id="1771" name="PlaceHolder 2"/>
          <p:cNvSpPr>
            <a:spLocks noGrp="1"/>
          </p:cNvSpPr>
          <p:nvPr>
            <p:ph/>
          </p:nvPr>
        </p:nvSpPr>
        <p:spPr>
          <a:xfrm>
            <a:off x="838080" y="1825560"/>
            <a:ext cx="10513080" cy="4348800"/>
          </a:xfrm>
          <a:prstGeom prst="rect">
            <a:avLst/>
          </a:prstGeom>
          <a:noFill/>
          <a:ln w="0">
            <a:noFill/>
          </a:ln>
        </p:spPr>
        <p:txBody>
          <a:bodyPr lIns="91440" rIns="91440" tIns="45720" bIns="45720" anchor="t">
            <a:noAutofit/>
          </a:bodyPr>
          <a:p>
            <a:pPr indent="0">
              <a:spcBef>
                <a:spcPts val="1417"/>
              </a:spcBef>
              <a:buNone/>
            </a:pPr>
            <a:endParaRPr b="0" lang="en-US" sz="1800" spc="-1" strike="noStrike">
              <a:solidFill>
                <a:srgbClr val="000000"/>
              </a:solidFill>
              <a:latin typeface="Arial"/>
            </a:endParaRPr>
          </a:p>
        </p:txBody>
      </p:sp>
      <p:sp>
        <p:nvSpPr>
          <p:cNvPr id="4" name="PlaceHolder 3"/>
          <p:cNvSpPr>
            <a:spLocks noGrp="1"/>
          </p:cNvSpPr>
          <p:nvPr>
            <p:ph type="sldNum" idx="285"/>
          </p:nvPr>
        </p:nvSpPr>
        <p:spPr/>
        <p:txBody>
          <a:bodyPr/>
          <a:p>
            <a:fld id="{BFC67C3A-EB19-49FC-86EC-76D4EA82EAB7}" type="slidenum">
              <a:t>99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0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1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2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4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4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4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4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pitchFamily="0" charset="1"/>
        <a:ea typeface=""/>
        <a:cs typeface=""/>
      </a:majorFont>
      <a:minorFont>
        <a:latin typeface="等线"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0.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3611</TotalTime>
  <Application>LibreOffice/7.6.7.2$Linux_X86_64 LibreOffice_project/60$Build-2</Application>
  <AppVersion>15.0000</AppVersion>
  <Words>3</Words>
  <Paragraphs>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2024-07-14T11:30:10Z</dcterms:created>
  <dc:creator>宏阳 丁</dc:creator>
  <dc:description/>
  <dc:language>zh-CN</dc:language>
  <cp:lastModifiedBy/>
  <dcterms:modified xsi:type="dcterms:W3CDTF">2024-07-25T16:38:36Z</dcterms:modified>
  <cp:revision>17</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宽屏</vt:lpwstr>
  </property>
  <property fmtid="{D5CDD505-2E9C-101B-9397-08002B2CF9AE}" pid="3" name="Slides">
    <vt:i4>2</vt:i4>
  </property>
</Properties>
</file>